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8" r:id="rId2"/>
    <p:sldId id="276" r:id="rId3"/>
    <p:sldId id="277" r:id="rId4"/>
    <p:sldId id="278" r:id="rId5"/>
    <p:sldId id="283" r:id="rId6"/>
    <p:sldId id="285" r:id="rId7"/>
    <p:sldId id="286" r:id="rId8"/>
    <p:sldId id="287" r:id="rId9"/>
    <p:sldId id="289" r:id="rId10"/>
    <p:sldId id="290" r:id="rId11"/>
    <p:sldId id="295" r:id="rId12"/>
    <p:sldId id="296" r:id="rId13"/>
    <p:sldId id="299" r:id="rId14"/>
    <p:sldId id="297" r:id="rId15"/>
    <p:sldId id="300" r:id="rId16"/>
    <p:sldId id="30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A600"/>
    <a:srgbClr val="037E97"/>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0" autoAdjust="0"/>
    <p:restoredTop sz="94660"/>
  </p:normalViewPr>
  <p:slideViewPr>
    <p:cSldViewPr snapToGrid="0">
      <p:cViewPr varScale="1">
        <p:scale>
          <a:sx n="62" d="100"/>
          <a:sy n="62" d="100"/>
        </p:scale>
        <p:origin x="759"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3DC-4993-4813-8D18-673062C555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3D7215-3032-4FFF-89C7-5FFC9FCEB1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B09581-E8E1-46ED-82B3-9CE098FE69E6}"/>
              </a:ext>
            </a:extLst>
          </p:cNvPr>
          <p:cNvSpPr>
            <a:spLocks noGrp="1"/>
          </p:cNvSpPr>
          <p:nvPr>
            <p:ph type="dt" sz="half" idx="10"/>
          </p:nvPr>
        </p:nvSpPr>
        <p:spPr/>
        <p:txBody>
          <a:bodyPr/>
          <a:lstStyle/>
          <a:p>
            <a:fld id="{C42E3C2C-010E-40CA-B06B-DC2848BC0F37}" type="datetimeFigureOut">
              <a:rPr lang="en-US" smtClean="0"/>
              <a:t>10/23/2018</a:t>
            </a:fld>
            <a:endParaRPr lang="en-US"/>
          </a:p>
        </p:txBody>
      </p:sp>
      <p:sp>
        <p:nvSpPr>
          <p:cNvPr id="5" name="Footer Placeholder 4">
            <a:extLst>
              <a:ext uri="{FF2B5EF4-FFF2-40B4-BE49-F238E27FC236}">
                <a16:creationId xmlns:a16="http://schemas.microsoft.com/office/drawing/2014/main" id="{A2E67BD4-CD2A-4088-80CB-C6F8506E1E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E6481D-42C7-4A44-845A-A410C7B59184}"/>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59517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9EE00-09A6-44BB-827C-545E1F3797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521800-1A6A-4C6A-8CB6-8A6FB0B32D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B87C22-8B4C-4579-8C13-FDA9CDE9B978}"/>
              </a:ext>
            </a:extLst>
          </p:cNvPr>
          <p:cNvSpPr>
            <a:spLocks noGrp="1"/>
          </p:cNvSpPr>
          <p:nvPr>
            <p:ph type="dt" sz="half" idx="10"/>
          </p:nvPr>
        </p:nvSpPr>
        <p:spPr/>
        <p:txBody>
          <a:bodyPr/>
          <a:lstStyle/>
          <a:p>
            <a:fld id="{C42E3C2C-010E-40CA-B06B-DC2848BC0F37}" type="datetimeFigureOut">
              <a:rPr lang="en-US" smtClean="0"/>
              <a:t>10/23/2018</a:t>
            </a:fld>
            <a:endParaRPr lang="en-US"/>
          </a:p>
        </p:txBody>
      </p:sp>
      <p:sp>
        <p:nvSpPr>
          <p:cNvPr id="5" name="Footer Placeholder 4">
            <a:extLst>
              <a:ext uri="{FF2B5EF4-FFF2-40B4-BE49-F238E27FC236}">
                <a16:creationId xmlns:a16="http://schemas.microsoft.com/office/drawing/2014/main" id="{8E785B8C-79D6-46C7-9D14-FE95CEB8D4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6F0B5-F5A6-4F9C-A7CF-8B620B74013D}"/>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3770108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B00867-7940-4D3D-BA04-BD98A9D307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2DB736-A9ED-42D9-9E6F-088B80E1F69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73AF9-3091-4909-ACEF-BC5E890BB566}"/>
              </a:ext>
            </a:extLst>
          </p:cNvPr>
          <p:cNvSpPr>
            <a:spLocks noGrp="1"/>
          </p:cNvSpPr>
          <p:nvPr>
            <p:ph type="dt" sz="half" idx="10"/>
          </p:nvPr>
        </p:nvSpPr>
        <p:spPr/>
        <p:txBody>
          <a:bodyPr/>
          <a:lstStyle/>
          <a:p>
            <a:fld id="{C42E3C2C-010E-40CA-B06B-DC2848BC0F37}" type="datetimeFigureOut">
              <a:rPr lang="en-US" smtClean="0"/>
              <a:t>10/23/2018</a:t>
            </a:fld>
            <a:endParaRPr lang="en-US"/>
          </a:p>
        </p:txBody>
      </p:sp>
      <p:sp>
        <p:nvSpPr>
          <p:cNvPr id="5" name="Footer Placeholder 4">
            <a:extLst>
              <a:ext uri="{FF2B5EF4-FFF2-40B4-BE49-F238E27FC236}">
                <a16:creationId xmlns:a16="http://schemas.microsoft.com/office/drawing/2014/main" id="{93279D92-C1AE-4735-9790-1D6462099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5E0538-CB4D-453D-92E7-29B8EECF2E0C}"/>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2711941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065D-F55F-4C79-96BF-6CAFEF4916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E25A84-FA5E-4F19-B885-771C358A83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456CC9-301B-4BF5-B3B7-AE0E8D548042}"/>
              </a:ext>
            </a:extLst>
          </p:cNvPr>
          <p:cNvSpPr>
            <a:spLocks noGrp="1"/>
          </p:cNvSpPr>
          <p:nvPr>
            <p:ph type="dt" sz="half" idx="10"/>
          </p:nvPr>
        </p:nvSpPr>
        <p:spPr/>
        <p:txBody>
          <a:bodyPr/>
          <a:lstStyle/>
          <a:p>
            <a:fld id="{C42E3C2C-010E-40CA-B06B-DC2848BC0F37}" type="datetimeFigureOut">
              <a:rPr lang="en-US" smtClean="0"/>
              <a:t>10/23/2018</a:t>
            </a:fld>
            <a:endParaRPr lang="en-US"/>
          </a:p>
        </p:txBody>
      </p:sp>
      <p:sp>
        <p:nvSpPr>
          <p:cNvPr id="5" name="Footer Placeholder 4">
            <a:extLst>
              <a:ext uri="{FF2B5EF4-FFF2-40B4-BE49-F238E27FC236}">
                <a16:creationId xmlns:a16="http://schemas.microsoft.com/office/drawing/2014/main" id="{76179B4F-6329-48C1-B4F6-6EB8F2494F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5C068-5E01-4E90-9CDD-A91F31E47388}"/>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53528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FDB37-9EF7-444C-86BC-8C3FA9A3A4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2C71C1-DF0D-4E5F-8F50-4652AB5456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27BB6E3-8F19-469C-9576-24A6623E0E44}"/>
              </a:ext>
            </a:extLst>
          </p:cNvPr>
          <p:cNvSpPr>
            <a:spLocks noGrp="1"/>
          </p:cNvSpPr>
          <p:nvPr>
            <p:ph type="dt" sz="half" idx="10"/>
          </p:nvPr>
        </p:nvSpPr>
        <p:spPr/>
        <p:txBody>
          <a:bodyPr/>
          <a:lstStyle/>
          <a:p>
            <a:fld id="{C42E3C2C-010E-40CA-B06B-DC2848BC0F37}" type="datetimeFigureOut">
              <a:rPr lang="en-US" smtClean="0"/>
              <a:t>10/23/2018</a:t>
            </a:fld>
            <a:endParaRPr lang="en-US"/>
          </a:p>
        </p:txBody>
      </p:sp>
      <p:sp>
        <p:nvSpPr>
          <p:cNvPr id="5" name="Footer Placeholder 4">
            <a:extLst>
              <a:ext uri="{FF2B5EF4-FFF2-40B4-BE49-F238E27FC236}">
                <a16:creationId xmlns:a16="http://schemas.microsoft.com/office/drawing/2014/main" id="{3A497081-FCC4-4CBE-B2C9-BC77AB54C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056DB9-2339-4417-B5A3-B47D74D2D27E}"/>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4216501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48282-6D1A-41DF-8A93-579AF8ACD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A72340-CD1F-406D-9B3D-52DEEB74D29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D07396-00AA-43ED-A8CE-B63486F836B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B6A118-818C-4FA1-B1FD-9303136C7D48}"/>
              </a:ext>
            </a:extLst>
          </p:cNvPr>
          <p:cNvSpPr>
            <a:spLocks noGrp="1"/>
          </p:cNvSpPr>
          <p:nvPr>
            <p:ph type="dt" sz="half" idx="10"/>
          </p:nvPr>
        </p:nvSpPr>
        <p:spPr/>
        <p:txBody>
          <a:bodyPr/>
          <a:lstStyle/>
          <a:p>
            <a:fld id="{C42E3C2C-010E-40CA-B06B-DC2848BC0F37}" type="datetimeFigureOut">
              <a:rPr lang="en-US" smtClean="0"/>
              <a:t>10/23/2018</a:t>
            </a:fld>
            <a:endParaRPr lang="en-US"/>
          </a:p>
        </p:txBody>
      </p:sp>
      <p:sp>
        <p:nvSpPr>
          <p:cNvPr id="6" name="Footer Placeholder 5">
            <a:extLst>
              <a:ext uri="{FF2B5EF4-FFF2-40B4-BE49-F238E27FC236}">
                <a16:creationId xmlns:a16="http://schemas.microsoft.com/office/drawing/2014/main" id="{645DF2C0-0BAC-44F1-B65A-9D9EDB47E3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E1A9F-5A95-4C5F-8AC3-FC959EB13546}"/>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420312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21D14-E3AD-4A7B-996E-21324CF5F6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BBC99C-47BB-40F8-A5E8-E831602893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92139E9-9757-4AB0-9E33-6DE05645DF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8A658D-6A18-4EFB-BA92-E25B73F266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BF8152-F905-4BBA-A691-4922A2C2EB7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73DB85-26F2-4068-B411-9BF1B5DC2DC6}"/>
              </a:ext>
            </a:extLst>
          </p:cNvPr>
          <p:cNvSpPr>
            <a:spLocks noGrp="1"/>
          </p:cNvSpPr>
          <p:nvPr>
            <p:ph type="dt" sz="half" idx="10"/>
          </p:nvPr>
        </p:nvSpPr>
        <p:spPr/>
        <p:txBody>
          <a:bodyPr/>
          <a:lstStyle/>
          <a:p>
            <a:fld id="{C42E3C2C-010E-40CA-B06B-DC2848BC0F37}" type="datetimeFigureOut">
              <a:rPr lang="en-US" smtClean="0"/>
              <a:t>10/23/2018</a:t>
            </a:fld>
            <a:endParaRPr lang="en-US"/>
          </a:p>
        </p:txBody>
      </p:sp>
      <p:sp>
        <p:nvSpPr>
          <p:cNvPr id="8" name="Footer Placeholder 7">
            <a:extLst>
              <a:ext uri="{FF2B5EF4-FFF2-40B4-BE49-F238E27FC236}">
                <a16:creationId xmlns:a16="http://schemas.microsoft.com/office/drawing/2014/main" id="{0AB1E517-0683-4662-9454-B9A299100C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9898AD-3135-4893-8B56-52D41658B4BD}"/>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3249981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9EC11-D6C8-4D96-B5E1-943C73FF43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396517-30F2-4AD0-B11D-700210109C74}"/>
              </a:ext>
            </a:extLst>
          </p:cNvPr>
          <p:cNvSpPr>
            <a:spLocks noGrp="1"/>
          </p:cNvSpPr>
          <p:nvPr>
            <p:ph type="dt" sz="half" idx="10"/>
          </p:nvPr>
        </p:nvSpPr>
        <p:spPr/>
        <p:txBody>
          <a:bodyPr/>
          <a:lstStyle/>
          <a:p>
            <a:fld id="{C42E3C2C-010E-40CA-B06B-DC2848BC0F37}" type="datetimeFigureOut">
              <a:rPr lang="en-US" smtClean="0"/>
              <a:t>10/23/2018</a:t>
            </a:fld>
            <a:endParaRPr lang="en-US"/>
          </a:p>
        </p:txBody>
      </p:sp>
      <p:sp>
        <p:nvSpPr>
          <p:cNvPr id="4" name="Footer Placeholder 3">
            <a:extLst>
              <a:ext uri="{FF2B5EF4-FFF2-40B4-BE49-F238E27FC236}">
                <a16:creationId xmlns:a16="http://schemas.microsoft.com/office/drawing/2014/main" id="{9469B826-AE04-4F1E-A7E8-08F27A8BA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E26693-54AD-4FC6-A5EB-6645E95BF0AC}"/>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801819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CC2FA2-328F-47F8-8154-6B73D8CA8927}"/>
              </a:ext>
            </a:extLst>
          </p:cNvPr>
          <p:cNvSpPr>
            <a:spLocks noGrp="1"/>
          </p:cNvSpPr>
          <p:nvPr>
            <p:ph type="dt" sz="half" idx="10"/>
          </p:nvPr>
        </p:nvSpPr>
        <p:spPr/>
        <p:txBody>
          <a:bodyPr/>
          <a:lstStyle/>
          <a:p>
            <a:fld id="{C42E3C2C-010E-40CA-B06B-DC2848BC0F37}" type="datetimeFigureOut">
              <a:rPr lang="en-US" smtClean="0"/>
              <a:t>10/23/2018</a:t>
            </a:fld>
            <a:endParaRPr lang="en-US"/>
          </a:p>
        </p:txBody>
      </p:sp>
      <p:sp>
        <p:nvSpPr>
          <p:cNvPr id="3" name="Footer Placeholder 2">
            <a:extLst>
              <a:ext uri="{FF2B5EF4-FFF2-40B4-BE49-F238E27FC236}">
                <a16:creationId xmlns:a16="http://schemas.microsoft.com/office/drawing/2014/main" id="{655E4EFB-2ED6-4B1D-A79F-42DC3AC0E0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78F4FB-9DB5-4097-A446-2B85B5AE1B51}"/>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1567532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7A6BC-A66A-42E5-9B0A-D323B86A4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9F1682-8523-471A-A477-2C4FF4F459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FE2FA3-797F-411F-9F0A-B1A77EAA2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5B50B7-1996-4371-A6F1-AFF1AEB8B675}"/>
              </a:ext>
            </a:extLst>
          </p:cNvPr>
          <p:cNvSpPr>
            <a:spLocks noGrp="1"/>
          </p:cNvSpPr>
          <p:nvPr>
            <p:ph type="dt" sz="half" idx="10"/>
          </p:nvPr>
        </p:nvSpPr>
        <p:spPr/>
        <p:txBody>
          <a:bodyPr/>
          <a:lstStyle/>
          <a:p>
            <a:fld id="{C42E3C2C-010E-40CA-B06B-DC2848BC0F37}" type="datetimeFigureOut">
              <a:rPr lang="en-US" smtClean="0"/>
              <a:t>10/23/2018</a:t>
            </a:fld>
            <a:endParaRPr lang="en-US"/>
          </a:p>
        </p:txBody>
      </p:sp>
      <p:sp>
        <p:nvSpPr>
          <p:cNvPr id="6" name="Footer Placeholder 5">
            <a:extLst>
              <a:ext uri="{FF2B5EF4-FFF2-40B4-BE49-F238E27FC236}">
                <a16:creationId xmlns:a16="http://schemas.microsoft.com/office/drawing/2014/main" id="{34A7E9C1-8B62-49A9-9F4E-5B0E10D42A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2BFEC0-A729-46CF-9FCD-DE890D571F95}"/>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961718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5D0F6-E3EB-4613-B89F-5353FEC044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D881E5-F980-4F35-A83B-CF182ECB7D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FA398F-B54E-4197-A4FB-5AE6805122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2F4B93-0B9C-4C8E-8CFB-E03EABADE975}"/>
              </a:ext>
            </a:extLst>
          </p:cNvPr>
          <p:cNvSpPr>
            <a:spLocks noGrp="1"/>
          </p:cNvSpPr>
          <p:nvPr>
            <p:ph type="dt" sz="half" idx="10"/>
          </p:nvPr>
        </p:nvSpPr>
        <p:spPr/>
        <p:txBody>
          <a:bodyPr/>
          <a:lstStyle/>
          <a:p>
            <a:fld id="{C42E3C2C-010E-40CA-B06B-DC2848BC0F37}" type="datetimeFigureOut">
              <a:rPr lang="en-US" smtClean="0"/>
              <a:t>10/23/2018</a:t>
            </a:fld>
            <a:endParaRPr lang="en-US"/>
          </a:p>
        </p:txBody>
      </p:sp>
      <p:sp>
        <p:nvSpPr>
          <p:cNvPr id="6" name="Footer Placeholder 5">
            <a:extLst>
              <a:ext uri="{FF2B5EF4-FFF2-40B4-BE49-F238E27FC236}">
                <a16:creationId xmlns:a16="http://schemas.microsoft.com/office/drawing/2014/main" id="{F073B781-9BA0-488B-936A-89454EFE65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487198-8297-44F2-BFB7-632EB6635181}"/>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705441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A9D36F-7983-4B27-A81F-5F66EA9CD8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CA6B8A-34BF-47C8-A13B-47E8529E1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4FE51A-2B84-4D85-B256-76DC1E5596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2E3C2C-010E-40CA-B06B-DC2848BC0F37}" type="datetimeFigureOut">
              <a:rPr lang="en-US" smtClean="0"/>
              <a:t>10/23/2018</a:t>
            </a:fld>
            <a:endParaRPr lang="en-US"/>
          </a:p>
        </p:txBody>
      </p:sp>
      <p:sp>
        <p:nvSpPr>
          <p:cNvPr id="5" name="Footer Placeholder 4">
            <a:extLst>
              <a:ext uri="{FF2B5EF4-FFF2-40B4-BE49-F238E27FC236}">
                <a16:creationId xmlns:a16="http://schemas.microsoft.com/office/drawing/2014/main" id="{F44C71BC-1006-4094-98C0-E50AFA4844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059C95-9532-4F22-B4AC-0683BAA2B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13A5EA-60D8-45EF-93C6-226AAD46F3BE}" type="slidenum">
              <a:rPr lang="en-US" smtClean="0"/>
              <a:t>‹#›</a:t>
            </a:fld>
            <a:endParaRPr lang="en-US"/>
          </a:p>
        </p:txBody>
      </p:sp>
    </p:spTree>
    <p:extLst>
      <p:ext uri="{BB962C8B-B14F-4D97-AF65-F5344CB8AC3E}">
        <p14:creationId xmlns:p14="http://schemas.microsoft.com/office/powerpoint/2010/main" val="359750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2.wmf"/><Relationship Id="rId4" Type="http://schemas.openxmlformats.org/officeDocument/2006/relationships/package" Target="../embeddings/Microsoft_Excel_Worksheet.xlsx"/></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3DEE2-28E5-4F30-8FD9-1C0C7A742CBB}"/>
              </a:ext>
            </a:extLst>
          </p:cNvPr>
          <p:cNvSpPr>
            <a:spLocks noGrp="1"/>
          </p:cNvSpPr>
          <p:nvPr>
            <p:ph type="title"/>
          </p:nvPr>
        </p:nvSpPr>
        <p:spPr>
          <a:xfrm>
            <a:off x="838200" y="365126"/>
            <a:ext cx="10580274" cy="848952"/>
          </a:xfr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200" dirty="0">
                <a:solidFill>
                  <a:schemeClr val="lt1"/>
                </a:solidFill>
                <a:latin typeface="Cambria" panose="02040503050406030204" pitchFamily="18" charset="0"/>
                <a:ea typeface="Cambria" panose="02040503050406030204" pitchFamily="18" charset="0"/>
                <a:cs typeface="+mn-cs"/>
              </a:rPr>
              <a:t>MI Tracker</a:t>
            </a:r>
          </a:p>
        </p:txBody>
      </p:sp>
      <p:sp>
        <p:nvSpPr>
          <p:cNvPr id="4" name="Rectangle 3">
            <a:extLst>
              <a:ext uri="{FF2B5EF4-FFF2-40B4-BE49-F238E27FC236}">
                <a16:creationId xmlns:a16="http://schemas.microsoft.com/office/drawing/2014/main" id="{60D5B676-7DD5-4343-B676-D4365E71B13A}"/>
              </a:ext>
            </a:extLst>
          </p:cNvPr>
          <p:cNvSpPr/>
          <p:nvPr/>
        </p:nvSpPr>
        <p:spPr>
          <a:xfrm>
            <a:off x="838200" y="1264096"/>
            <a:ext cx="2688771" cy="56665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pPr>
            <a:r>
              <a:rPr lang="en-US" dirty="0">
                <a:latin typeface="Cambria" panose="02040503050406030204" pitchFamily="18" charset="0"/>
                <a:ea typeface="Cambria" panose="02040503050406030204" pitchFamily="18" charset="0"/>
              </a:rPr>
              <a:t>Time Tracker</a:t>
            </a:r>
          </a:p>
        </p:txBody>
      </p:sp>
      <p:sp>
        <p:nvSpPr>
          <p:cNvPr id="5" name="Rectangle 4">
            <a:extLst>
              <a:ext uri="{FF2B5EF4-FFF2-40B4-BE49-F238E27FC236}">
                <a16:creationId xmlns:a16="http://schemas.microsoft.com/office/drawing/2014/main" id="{63421A37-5339-4DEB-AC03-AA576D2CD181}"/>
              </a:ext>
            </a:extLst>
          </p:cNvPr>
          <p:cNvSpPr/>
          <p:nvPr/>
        </p:nvSpPr>
        <p:spPr>
          <a:xfrm>
            <a:off x="838195" y="2455885"/>
            <a:ext cx="2688771" cy="56665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Workflow</a:t>
            </a:r>
          </a:p>
        </p:txBody>
      </p:sp>
      <p:sp>
        <p:nvSpPr>
          <p:cNvPr id="6" name="Rectangle 5">
            <a:extLst>
              <a:ext uri="{FF2B5EF4-FFF2-40B4-BE49-F238E27FC236}">
                <a16:creationId xmlns:a16="http://schemas.microsoft.com/office/drawing/2014/main" id="{FE3B3F2B-7798-4A01-9BE8-DA93A35625DE}"/>
              </a:ext>
            </a:extLst>
          </p:cNvPr>
          <p:cNvSpPr/>
          <p:nvPr/>
        </p:nvSpPr>
        <p:spPr>
          <a:xfrm>
            <a:off x="836916" y="1862877"/>
            <a:ext cx="2688771" cy="56665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MIR</a:t>
            </a:r>
          </a:p>
        </p:txBody>
      </p:sp>
      <p:sp>
        <p:nvSpPr>
          <p:cNvPr id="7" name="Rectangle 6">
            <a:extLst>
              <a:ext uri="{FF2B5EF4-FFF2-40B4-BE49-F238E27FC236}">
                <a16:creationId xmlns:a16="http://schemas.microsoft.com/office/drawing/2014/main" id="{5EE9871F-7299-4CDD-8867-8645F6440353}"/>
              </a:ext>
            </a:extLst>
          </p:cNvPr>
          <p:cNvSpPr/>
          <p:nvPr/>
        </p:nvSpPr>
        <p:spPr>
          <a:xfrm>
            <a:off x="836915" y="3051424"/>
            <a:ext cx="2688771" cy="56665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OT Tracker</a:t>
            </a:r>
          </a:p>
        </p:txBody>
      </p:sp>
      <p:sp>
        <p:nvSpPr>
          <p:cNvPr id="8" name="Rectangle 7">
            <a:extLst>
              <a:ext uri="{FF2B5EF4-FFF2-40B4-BE49-F238E27FC236}">
                <a16:creationId xmlns:a16="http://schemas.microsoft.com/office/drawing/2014/main" id="{EA3E4491-FC05-4464-802C-E95FB7466535}"/>
              </a:ext>
            </a:extLst>
          </p:cNvPr>
          <p:cNvSpPr/>
          <p:nvPr/>
        </p:nvSpPr>
        <p:spPr>
          <a:xfrm>
            <a:off x="836916" y="4243213"/>
            <a:ext cx="2688771" cy="53974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Feedback Tracker</a:t>
            </a:r>
          </a:p>
        </p:txBody>
      </p:sp>
      <p:sp>
        <p:nvSpPr>
          <p:cNvPr id="9" name="Rectangle 8">
            <a:extLst>
              <a:ext uri="{FF2B5EF4-FFF2-40B4-BE49-F238E27FC236}">
                <a16:creationId xmlns:a16="http://schemas.microsoft.com/office/drawing/2014/main" id="{396D3419-48A9-47C7-8FD8-C70FE7463A5A}"/>
              </a:ext>
            </a:extLst>
          </p:cNvPr>
          <p:cNvSpPr/>
          <p:nvPr/>
        </p:nvSpPr>
        <p:spPr>
          <a:xfrm>
            <a:off x="836916" y="3646963"/>
            <a:ext cx="2688771" cy="566654"/>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Error Tracker</a:t>
            </a:r>
          </a:p>
        </p:txBody>
      </p:sp>
      <p:sp>
        <p:nvSpPr>
          <p:cNvPr id="10" name="Rectangle 9">
            <a:extLst>
              <a:ext uri="{FF2B5EF4-FFF2-40B4-BE49-F238E27FC236}">
                <a16:creationId xmlns:a16="http://schemas.microsoft.com/office/drawing/2014/main" id="{C7112005-0FF2-4978-83DC-AC7CE4DF41EF}"/>
              </a:ext>
            </a:extLst>
          </p:cNvPr>
          <p:cNvSpPr/>
          <p:nvPr/>
        </p:nvSpPr>
        <p:spPr>
          <a:xfrm>
            <a:off x="836914" y="4807959"/>
            <a:ext cx="2688771" cy="566654"/>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Internal Task Tracker</a:t>
            </a:r>
          </a:p>
        </p:txBody>
      </p:sp>
      <p:sp>
        <p:nvSpPr>
          <p:cNvPr id="11" name="Rectangle 10">
            <a:extLst>
              <a:ext uri="{FF2B5EF4-FFF2-40B4-BE49-F238E27FC236}">
                <a16:creationId xmlns:a16="http://schemas.microsoft.com/office/drawing/2014/main" id="{BB1F42F8-16EE-4A83-B9D6-88618FF42FAA}"/>
              </a:ext>
            </a:extLst>
          </p:cNvPr>
          <p:cNvSpPr/>
          <p:nvPr/>
        </p:nvSpPr>
        <p:spPr>
          <a:xfrm>
            <a:off x="836914" y="5407846"/>
            <a:ext cx="2688771" cy="55342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Leave Tracker</a:t>
            </a:r>
          </a:p>
        </p:txBody>
      </p:sp>
      <p:sp>
        <p:nvSpPr>
          <p:cNvPr id="12" name="Rectangle 11">
            <a:extLst>
              <a:ext uri="{FF2B5EF4-FFF2-40B4-BE49-F238E27FC236}">
                <a16:creationId xmlns:a16="http://schemas.microsoft.com/office/drawing/2014/main" id="{7E6EB728-94C6-4C1F-84B9-B917CEE4808B}"/>
              </a:ext>
            </a:extLst>
          </p:cNvPr>
          <p:cNvSpPr/>
          <p:nvPr/>
        </p:nvSpPr>
        <p:spPr>
          <a:xfrm>
            <a:off x="829232" y="5999036"/>
            <a:ext cx="2688771" cy="553424"/>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Fun Activity Tracker</a:t>
            </a:r>
          </a:p>
        </p:txBody>
      </p:sp>
      <p:sp>
        <p:nvSpPr>
          <p:cNvPr id="13" name="Rectangle 12">
            <a:extLst>
              <a:ext uri="{FF2B5EF4-FFF2-40B4-BE49-F238E27FC236}">
                <a16:creationId xmlns:a16="http://schemas.microsoft.com/office/drawing/2014/main" id="{1D969480-2161-42FE-9878-AF187546769C}"/>
              </a:ext>
            </a:extLst>
          </p:cNvPr>
          <p:cNvSpPr/>
          <p:nvPr/>
        </p:nvSpPr>
        <p:spPr>
          <a:xfrm>
            <a:off x="3595487" y="1261664"/>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Track daily activity on day to day basis</a:t>
            </a:r>
          </a:p>
        </p:txBody>
      </p:sp>
      <p:sp>
        <p:nvSpPr>
          <p:cNvPr id="14" name="Rectangle 13">
            <a:extLst>
              <a:ext uri="{FF2B5EF4-FFF2-40B4-BE49-F238E27FC236}">
                <a16:creationId xmlns:a16="http://schemas.microsoft.com/office/drawing/2014/main" id="{D025E59B-2082-4684-A695-85A2410BABA7}"/>
              </a:ext>
            </a:extLst>
          </p:cNvPr>
          <p:cNvSpPr/>
          <p:nvPr/>
        </p:nvSpPr>
        <p:spPr>
          <a:xfrm>
            <a:off x="3594207" y="1852052"/>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Register/Add request</a:t>
            </a:r>
          </a:p>
        </p:txBody>
      </p:sp>
      <p:sp>
        <p:nvSpPr>
          <p:cNvPr id="15" name="Rectangle 14">
            <a:extLst>
              <a:ext uri="{FF2B5EF4-FFF2-40B4-BE49-F238E27FC236}">
                <a16:creationId xmlns:a16="http://schemas.microsoft.com/office/drawing/2014/main" id="{870555F6-496C-4E79-A37C-EE3CD4F8041D}"/>
              </a:ext>
            </a:extLst>
          </p:cNvPr>
          <p:cNvSpPr/>
          <p:nvPr/>
        </p:nvSpPr>
        <p:spPr>
          <a:xfrm>
            <a:off x="3592927" y="2450124"/>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Workflow has a process of request flow raised at above stage, From Unapproved to Completed/Rejected</a:t>
            </a:r>
          </a:p>
        </p:txBody>
      </p:sp>
      <p:sp>
        <p:nvSpPr>
          <p:cNvPr id="16" name="Rectangle 15">
            <a:extLst>
              <a:ext uri="{FF2B5EF4-FFF2-40B4-BE49-F238E27FC236}">
                <a16:creationId xmlns:a16="http://schemas.microsoft.com/office/drawing/2014/main" id="{67890330-7902-4B39-A3DC-C7F19A2A294B}"/>
              </a:ext>
            </a:extLst>
          </p:cNvPr>
          <p:cNvSpPr/>
          <p:nvPr/>
        </p:nvSpPr>
        <p:spPr>
          <a:xfrm>
            <a:off x="3599331" y="3048196"/>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Record overtime and track it </a:t>
            </a:r>
          </a:p>
        </p:txBody>
      </p:sp>
      <p:sp>
        <p:nvSpPr>
          <p:cNvPr id="17" name="Rectangle 16">
            <a:extLst>
              <a:ext uri="{FF2B5EF4-FFF2-40B4-BE49-F238E27FC236}">
                <a16:creationId xmlns:a16="http://schemas.microsoft.com/office/drawing/2014/main" id="{F9F5710C-4941-4C31-AA53-3D152640D9E8}"/>
              </a:ext>
            </a:extLst>
          </p:cNvPr>
          <p:cNvSpPr/>
          <p:nvPr/>
        </p:nvSpPr>
        <p:spPr>
          <a:xfrm>
            <a:off x="3598051" y="3638584"/>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Record Error raised by BU</a:t>
            </a:r>
          </a:p>
        </p:txBody>
      </p:sp>
      <p:sp>
        <p:nvSpPr>
          <p:cNvPr id="18" name="Rectangle 17">
            <a:extLst>
              <a:ext uri="{FF2B5EF4-FFF2-40B4-BE49-F238E27FC236}">
                <a16:creationId xmlns:a16="http://schemas.microsoft.com/office/drawing/2014/main" id="{9BF92165-9A7A-4A03-859D-1F54ED0F9BCA}"/>
              </a:ext>
            </a:extLst>
          </p:cNvPr>
          <p:cNvSpPr/>
          <p:nvPr/>
        </p:nvSpPr>
        <p:spPr>
          <a:xfrm>
            <a:off x="3599331" y="4228973"/>
            <a:ext cx="7822987" cy="5463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Record Feedback of BU on Report (Standard Question the BU need to provide feedback on Report in order to analysis the effectiveness of Report)</a:t>
            </a:r>
          </a:p>
        </p:txBody>
      </p:sp>
      <p:sp>
        <p:nvSpPr>
          <p:cNvPr id="19" name="Rectangle 18">
            <a:extLst>
              <a:ext uri="{FF2B5EF4-FFF2-40B4-BE49-F238E27FC236}">
                <a16:creationId xmlns:a16="http://schemas.microsoft.com/office/drawing/2014/main" id="{2A87EB28-49F1-4576-B78D-9CBDD9626E0F}"/>
              </a:ext>
            </a:extLst>
          </p:cNvPr>
          <p:cNvSpPr/>
          <p:nvPr/>
        </p:nvSpPr>
        <p:spPr>
          <a:xfrm>
            <a:off x="3599331" y="4805272"/>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Add Question, that will be responded by MI team (it will be like survey)</a:t>
            </a:r>
          </a:p>
        </p:txBody>
      </p:sp>
      <p:sp>
        <p:nvSpPr>
          <p:cNvPr id="20" name="Rectangle 19">
            <a:extLst>
              <a:ext uri="{FF2B5EF4-FFF2-40B4-BE49-F238E27FC236}">
                <a16:creationId xmlns:a16="http://schemas.microsoft.com/office/drawing/2014/main" id="{8E1A8ABF-B1D7-4AEA-A399-0B1477C5B79C}"/>
              </a:ext>
            </a:extLst>
          </p:cNvPr>
          <p:cNvSpPr/>
          <p:nvPr/>
        </p:nvSpPr>
        <p:spPr>
          <a:xfrm>
            <a:off x="3592926" y="5402865"/>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Add leave date and it’s type to calculate utilization </a:t>
            </a:r>
          </a:p>
        </p:txBody>
      </p:sp>
      <p:sp>
        <p:nvSpPr>
          <p:cNvPr id="21" name="Rectangle 20">
            <a:extLst>
              <a:ext uri="{FF2B5EF4-FFF2-40B4-BE49-F238E27FC236}">
                <a16:creationId xmlns:a16="http://schemas.microsoft.com/office/drawing/2014/main" id="{03C360DF-9E4A-4A4A-B729-29FFFB7D54D4}"/>
              </a:ext>
            </a:extLst>
          </p:cNvPr>
          <p:cNvSpPr/>
          <p:nvPr/>
        </p:nvSpPr>
        <p:spPr>
          <a:xfrm>
            <a:off x="3599330" y="6000458"/>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Add Appreciation, Up coming Activity, Activity Result</a:t>
            </a:r>
          </a:p>
        </p:txBody>
      </p:sp>
    </p:spTree>
    <p:extLst>
      <p:ext uri="{BB962C8B-B14F-4D97-AF65-F5344CB8AC3E}">
        <p14:creationId xmlns:p14="http://schemas.microsoft.com/office/powerpoint/2010/main" val="3113596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A6EAB00-4C05-41B1-B950-7EC4990829A4}"/>
              </a:ext>
            </a:extLst>
          </p:cNvPr>
          <p:cNvSpPr/>
          <p:nvPr/>
        </p:nvSpPr>
        <p:spPr>
          <a:xfrm>
            <a:off x="2744533" y="69157"/>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24" name="Rectangle 23">
            <a:extLst>
              <a:ext uri="{FF2B5EF4-FFF2-40B4-BE49-F238E27FC236}">
                <a16:creationId xmlns:a16="http://schemas.microsoft.com/office/drawing/2014/main" id="{04A421AB-10F5-48BD-97D7-376AE8685F31}"/>
              </a:ext>
            </a:extLst>
          </p:cNvPr>
          <p:cNvSpPr/>
          <p:nvPr/>
        </p:nvSpPr>
        <p:spPr>
          <a:xfrm>
            <a:off x="4078296" y="6616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26" name="Rectangle 25">
            <a:extLst>
              <a:ext uri="{FF2B5EF4-FFF2-40B4-BE49-F238E27FC236}">
                <a16:creationId xmlns:a16="http://schemas.microsoft.com/office/drawing/2014/main" id="{FC41CA0D-F26E-4C31-9664-A6E41BEBF350}"/>
              </a:ext>
            </a:extLst>
          </p:cNvPr>
          <p:cNvSpPr/>
          <p:nvPr/>
        </p:nvSpPr>
        <p:spPr>
          <a:xfrm>
            <a:off x="5409555"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27" name="Rectangle 26">
            <a:extLst>
              <a:ext uri="{FF2B5EF4-FFF2-40B4-BE49-F238E27FC236}">
                <a16:creationId xmlns:a16="http://schemas.microsoft.com/office/drawing/2014/main" id="{4E261DFF-3A52-4B9F-B9BA-54C6FDC32930}"/>
              </a:ext>
            </a:extLst>
          </p:cNvPr>
          <p:cNvSpPr/>
          <p:nvPr/>
        </p:nvSpPr>
        <p:spPr>
          <a:xfrm>
            <a:off x="6740814" y="66159"/>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28" name="Rectangle 27">
            <a:extLst>
              <a:ext uri="{FF2B5EF4-FFF2-40B4-BE49-F238E27FC236}">
                <a16:creationId xmlns:a16="http://schemas.microsoft.com/office/drawing/2014/main" id="{BB5F1BE0-C132-4871-BDA4-AEB50DDA1D94}"/>
              </a:ext>
            </a:extLst>
          </p:cNvPr>
          <p:cNvSpPr/>
          <p:nvPr/>
        </p:nvSpPr>
        <p:spPr>
          <a:xfrm>
            <a:off x="8072073"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29" name="Rectangle 28">
            <a:extLst>
              <a:ext uri="{FF2B5EF4-FFF2-40B4-BE49-F238E27FC236}">
                <a16:creationId xmlns:a16="http://schemas.microsoft.com/office/drawing/2014/main" id="{49366856-A249-45CC-91B9-93CBFDC59116}"/>
              </a:ext>
            </a:extLst>
          </p:cNvPr>
          <p:cNvSpPr/>
          <p:nvPr/>
        </p:nvSpPr>
        <p:spPr>
          <a:xfrm>
            <a:off x="9403332"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30" name="Rectangle 29">
            <a:extLst>
              <a:ext uri="{FF2B5EF4-FFF2-40B4-BE49-F238E27FC236}">
                <a16:creationId xmlns:a16="http://schemas.microsoft.com/office/drawing/2014/main" id="{59F617BA-E376-4288-B480-5840B3AEE530}"/>
              </a:ext>
            </a:extLst>
          </p:cNvPr>
          <p:cNvSpPr/>
          <p:nvPr/>
        </p:nvSpPr>
        <p:spPr>
          <a:xfrm>
            <a:off x="10734591"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31" name="Rectangle 30">
            <a:extLst>
              <a:ext uri="{FF2B5EF4-FFF2-40B4-BE49-F238E27FC236}">
                <a16:creationId xmlns:a16="http://schemas.microsoft.com/office/drawing/2014/main" id="{C3095F5D-473B-4141-9D63-5B1ED6D2AA38}"/>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34" name="Rectangle 33">
            <a:extLst>
              <a:ext uri="{FF2B5EF4-FFF2-40B4-BE49-F238E27FC236}">
                <a16:creationId xmlns:a16="http://schemas.microsoft.com/office/drawing/2014/main" id="{4B94B8C2-6A89-4049-9DCF-BE736D8A2E97}"/>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sp>
        <p:nvSpPr>
          <p:cNvPr id="47" name="Rectangle 46">
            <a:extLst>
              <a:ext uri="{FF2B5EF4-FFF2-40B4-BE49-F238E27FC236}">
                <a16:creationId xmlns:a16="http://schemas.microsoft.com/office/drawing/2014/main" id="{75DDFEA6-AE06-4996-85EF-F790598E78B2}"/>
              </a:ext>
            </a:extLst>
          </p:cNvPr>
          <p:cNvSpPr/>
          <p:nvPr/>
        </p:nvSpPr>
        <p:spPr>
          <a:xfrm>
            <a:off x="103252" y="3322441"/>
            <a:ext cx="5951871" cy="43030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My Detail: </a:t>
            </a:r>
            <a:r>
              <a:rPr lang="en-US" sz="1200" dirty="0">
                <a:latin typeface="Cambria" panose="02040503050406030204" pitchFamily="18" charset="0"/>
                <a:ea typeface="Cambria" panose="02040503050406030204" pitchFamily="18" charset="0"/>
              </a:rPr>
              <a:t>It is the place one can add or edit their information, available on site</a:t>
            </a:r>
          </a:p>
        </p:txBody>
      </p:sp>
      <p:sp>
        <p:nvSpPr>
          <p:cNvPr id="48" name="Rectangle 47">
            <a:extLst>
              <a:ext uri="{FF2B5EF4-FFF2-40B4-BE49-F238E27FC236}">
                <a16:creationId xmlns:a16="http://schemas.microsoft.com/office/drawing/2014/main" id="{40962329-FCC2-4B7F-AD0E-B2F43ABF2D7D}"/>
              </a:ext>
            </a:extLst>
          </p:cNvPr>
          <p:cNvSpPr/>
          <p:nvPr/>
        </p:nvSpPr>
        <p:spPr>
          <a:xfrm>
            <a:off x="6136878" y="3335400"/>
            <a:ext cx="5836547" cy="43030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View Detail: </a:t>
            </a:r>
            <a:r>
              <a:rPr lang="en-US" sz="1200" dirty="0">
                <a:latin typeface="Cambria" panose="02040503050406030204" pitchFamily="18" charset="0"/>
                <a:ea typeface="Cambria" panose="02040503050406030204" pitchFamily="18" charset="0"/>
              </a:rPr>
              <a:t>It is the place one can add or edit others few key information, as this view is available to a specific group and not to all</a:t>
            </a:r>
          </a:p>
        </p:txBody>
      </p:sp>
      <p:sp>
        <p:nvSpPr>
          <p:cNvPr id="49" name="Rectangle 48">
            <a:extLst>
              <a:ext uri="{FF2B5EF4-FFF2-40B4-BE49-F238E27FC236}">
                <a16:creationId xmlns:a16="http://schemas.microsoft.com/office/drawing/2014/main" id="{770B4689-95B9-43AE-9DA3-ADEEB5CD84C1}"/>
              </a:ext>
            </a:extLst>
          </p:cNvPr>
          <p:cNvSpPr/>
          <p:nvPr/>
        </p:nvSpPr>
        <p:spPr>
          <a:xfrm>
            <a:off x="82016" y="5962189"/>
            <a:ext cx="5046575" cy="826653"/>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Internal Task Detail</a:t>
            </a:r>
            <a:r>
              <a:rPr lang="en-US" sz="1200" dirty="0">
                <a:latin typeface="Cambria" panose="02040503050406030204" pitchFamily="18" charset="0"/>
                <a:ea typeface="Cambria" panose="02040503050406030204" pitchFamily="18" charset="0"/>
              </a:rPr>
              <a:t>:  It is place one can add question with choices to respond ( like a  survey), only specific group can add the question however anyone can respond from Mi Team</a:t>
            </a:r>
          </a:p>
        </p:txBody>
      </p:sp>
      <p:sp>
        <p:nvSpPr>
          <p:cNvPr id="50" name="Rectangle 49">
            <a:extLst>
              <a:ext uri="{FF2B5EF4-FFF2-40B4-BE49-F238E27FC236}">
                <a16:creationId xmlns:a16="http://schemas.microsoft.com/office/drawing/2014/main" id="{DC949962-05F6-41CC-BAD0-D5EE838498B6}"/>
              </a:ext>
            </a:extLst>
          </p:cNvPr>
          <p:cNvSpPr/>
          <p:nvPr/>
        </p:nvSpPr>
        <p:spPr>
          <a:xfrm>
            <a:off x="10607040" y="3815159"/>
            <a:ext cx="1366385" cy="191703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Leave Record:</a:t>
            </a:r>
          </a:p>
          <a:p>
            <a:pPr algn="ctr"/>
            <a:r>
              <a:rPr lang="en-US" sz="1200" dirty="0">
                <a:latin typeface="Cambria" panose="02040503050406030204" pitchFamily="18" charset="0"/>
                <a:ea typeface="Cambria" panose="02040503050406030204" pitchFamily="18" charset="0"/>
              </a:rPr>
              <a:t>User need to update his leave, this to get the utilization right. To exclude leaves dates from utilization calculation</a:t>
            </a:r>
          </a:p>
        </p:txBody>
      </p:sp>
      <p:sp>
        <p:nvSpPr>
          <p:cNvPr id="51" name="Rectangle 50">
            <a:extLst>
              <a:ext uri="{FF2B5EF4-FFF2-40B4-BE49-F238E27FC236}">
                <a16:creationId xmlns:a16="http://schemas.microsoft.com/office/drawing/2014/main" id="{D5B56222-9E7E-4612-820F-C1CBCCF409C8}"/>
              </a:ext>
            </a:extLst>
          </p:cNvPr>
          <p:cNvSpPr/>
          <p:nvPr/>
        </p:nvSpPr>
        <p:spPr>
          <a:xfrm>
            <a:off x="10042497" y="5829848"/>
            <a:ext cx="1930928" cy="958993"/>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Useful link: </a:t>
            </a:r>
          </a:p>
          <a:p>
            <a:pPr algn="ctr"/>
            <a:r>
              <a:rPr lang="en-US" sz="1200" dirty="0">
                <a:latin typeface="Cambria" panose="02040503050406030204" pitchFamily="18" charset="0"/>
                <a:ea typeface="Cambria" panose="02040503050406030204" pitchFamily="18" charset="0"/>
              </a:rPr>
              <a:t>Team can add useful and handy link at one place</a:t>
            </a:r>
          </a:p>
        </p:txBody>
      </p:sp>
      <p:pic>
        <p:nvPicPr>
          <p:cNvPr id="3" name="Picture 2">
            <a:extLst>
              <a:ext uri="{FF2B5EF4-FFF2-40B4-BE49-F238E27FC236}">
                <a16:creationId xmlns:a16="http://schemas.microsoft.com/office/drawing/2014/main" id="{5C33F3CB-790A-44C1-95AD-72FD491D2398}"/>
              </a:ext>
            </a:extLst>
          </p:cNvPr>
          <p:cNvPicPr>
            <a:picLocks noChangeAspect="1"/>
          </p:cNvPicPr>
          <p:nvPr/>
        </p:nvPicPr>
        <p:blipFill>
          <a:blip r:embed="rId2"/>
          <a:stretch>
            <a:fillRect/>
          </a:stretch>
        </p:blipFill>
        <p:spPr>
          <a:xfrm>
            <a:off x="84449" y="599230"/>
            <a:ext cx="5990316" cy="2686716"/>
          </a:xfrm>
          <a:prstGeom prst="rect">
            <a:avLst/>
          </a:prstGeom>
        </p:spPr>
      </p:pic>
      <p:pic>
        <p:nvPicPr>
          <p:cNvPr id="4" name="Picture 3">
            <a:extLst>
              <a:ext uri="{FF2B5EF4-FFF2-40B4-BE49-F238E27FC236}">
                <a16:creationId xmlns:a16="http://schemas.microsoft.com/office/drawing/2014/main" id="{612C757E-B68F-44EE-BD51-8529D244D3EF}"/>
              </a:ext>
            </a:extLst>
          </p:cNvPr>
          <p:cNvPicPr>
            <a:picLocks noChangeAspect="1"/>
          </p:cNvPicPr>
          <p:nvPr/>
        </p:nvPicPr>
        <p:blipFill>
          <a:blip r:embed="rId3"/>
          <a:stretch>
            <a:fillRect/>
          </a:stretch>
        </p:blipFill>
        <p:spPr>
          <a:xfrm>
            <a:off x="6136878" y="605114"/>
            <a:ext cx="5888838" cy="2696435"/>
          </a:xfrm>
          <a:prstGeom prst="rect">
            <a:avLst/>
          </a:prstGeom>
        </p:spPr>
      </p:pic>
      <p:pic>
        <p:nvPicPr>
          <p:cNvPr id="5" name="Picture 4">
            <a:extLst>
              <a:ext uri="{FF2B5EF4-FFF2-40B4-BE49-F238E27FC236}">
                <a16:creationId xmlns:a16="http://schemas.microsoft.com/office/drawing/2014/main" id="{76DB827C-DC44-4D73-BB4F-403527D56BED}"/>
              </a:ext>
            </a:extLst>
          </p:cNvPr>
          <p:cNvPicPr>
            <a:picLocks noChangeAspect="1"/>
          </p:cNvPicPr>
          <p:nvPr/>
        </p:nvPicPr>
        <p:blipFill>
          <a:blip r:embed="rId4"/>
          <a:stretch>
            <a:fillRect/>
          </a:stretch>
        </p:blipFill>
        <p:spPr>
          <a:xfrm>
            <a:off x="82016" y="3815159"/>
            <a:ext cx="5046575" cy="2090252"/>
          </a:xfrm>
          <a:prstGeom prst="rect">
            <a:avLst/>
          </a:prstGeom>
        </p:spPr>
      </p:pic>
      <p:pic>
        <p:nvPicPr>
          <p:cNvPr id="6" name="Picture 5">
            <a:extLst>
              <a:ext uri="{FF2B5EF4-FFF2-40B4-BE49-F238E27FC236}">
                <a16:creationId xmlns:a16="http://schemas.microsoft.com/office/drawing/2014/main" id="{A2AC8124-FF8E-4640-9D90-BB174CF863DE}"/>
              </a:ext>
            </a:extLst>
          </p:cNvPr>
          <p:cNvPicPr>
            <a:picLocks noChangeAspect="1"/>
          </p:cNvPicPr>
          <p:nvPr/>
        </p:nvPicPr>
        <p:blipFill>
          <a:blip r:embed="rId5"/>
          <a:stretch>
            <a:fillRect/>
          </a:stretch>
        </p:blipFill>
        <p:spPr>
          <a:xfrm>
            <a:off x="5189330" y="3796929"/>
            <a:ext cx="5338197" cy="1935264"/>
          </a:xfrm>
          <a:prstGeom prst="rect">
            <a:avLst/>
          </a:prstGeom>
        </p:spPr>
      </p:pic>
      <p:pic>
        <p:nvPicPr>
          <p:cNvPr id="7" name="Picture 6">
            <a:extLst>
              <a:ext uri="{FF2B5EF4-FFF2-40B4-BE49-F238E27FC236}">
                <a16:creationId xmlns:a16="http://schemas.microsoft.com/office/drawing/2014/main" id="{AD269815-AF71-435E-A9CD-1CE4B6959618}"/>
              </a:ext>
            </a:extLst>
          </p:cNvPr>
          <p:cNvPicPr>
            <a:picLocks noChangeAspect="1"/>
          </p:cNvPicPr>
          <p:nvPr/>
        </p:nvPicPr>
        <p:blipFill>
          <a:blip r:embed="rId6"/>
          <a:stretch>
            <a:fillRect/>
          </a:stretch>
        </p:blipFill>
        <p:spPr>
          <a:xfrm>
            <a:off x="5189330" y="5776375"/>
            <a:ext cx="4773654" cy="1012467"/>
          </a:xfrm>
          <a:prstGeom prst="rect">
            <a:avLst/>
          </a:prstGeom>
        </p:spPr>
      </p:pic>
    </p:spTree>
    <p:extLst>
      <p:ext uri="{BB962C8B-B14F-4D97-AF65-F5344CB8AC3E}">
        <p14:creationId xmlns:p14="http://schemas.microsoft.com/office/powerpoint/2010/main" val="1494862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5602CF4-6F6E-4D53-83D0-D3C8A253DE34}"/>
              </a:ext>
            </a:extLst>
          </p:cNvPr>
          <p:cNvSpPr/>
          <p:nvPr/>
        </p:nvSpPr>
        <p:spPr>
          <a:xfrm>
            <a:off x="2744533" y="69157"/>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13" name="Rectangle 12">
            <a:extLst>
              <a:ext uri="{FF2B5EF4-FFF2-40B4-BE49-F238E27FC236}">
                <a16:creationId xmlns:a16="http://schemas.microsoft.com/office/drawing/2014/main" id="{974B8949-173F-4176-B2F6-856CCDC0D6F5}"/>
              </a:ext>
            </a:extLst>
          </p:cNvPr>
          <p:cNvSpPr/>
          <p:nvPr/>
        </p:nvSpPr>
        <p:spPr>
          <a:xfrm>
            <a:off x="4078296" y="6616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14" name="Rectangle 13">
            <a:extLst>
              <a:ext uri="{FF2B5EF4-FFF2-40B4-BE49-F238E27FC236}">
                <a16:creationId xmlns:a16="http://schemas.microsoft.com/office/drawing/2014/main" id="{A3F81FFF-2F5D-4E93-A056-797886140C43}"/>
              </a:ext>
            </a:extLst>
          </p:cNvPr>
          <p:cNvSpPr/>
          <p:nvPr/>
        </p:nvSpPr>
        <p:spPr>
          <a:xfrm>
            <a:off x="5409555"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15" name="Rectangle 14">
            <a:extLst>
              <a:ext uri="{FF2B5EF4-FFF2-40B4-BE49-F238E27FC236}">
                <a16:creationId xmlns:a16="http://schemas.microsoft.com/office/drawing/2014/main" id="{63F41654-B2F0-424B-9776-67EE06A03DCD}"/>
              </a:ext>
            </a:extLst>
          </p:cNvPr>
          <p:cNvSpPr/>
          <p:nvPr/>
        </p:nvSpPr>
        <p:spPr>
          <a:xfrm>
            <a:off x="6740814"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16" name="Rectangle 15">
            <a:extLst>
              <a:ext uri="{FF2B5EF4-FFF2-40B4-BE49-F238E27FC236}">
                <a16:creationId xmlns:a16="http://schemas.microsoft.com/office/drawing/2014/main" id="{95FD4C33-216D-43AE-ABC8-D661BB93F183}"/>
              </a:ext>
            </a:extLst>
          </p:cNvPr>
          <p:cNvSpPr/>
          <p:nvPr/>
        </p:nvSpPr>
        <p:spPr>
          <a:xfrm>
            <a:off x="8072073" y="66159"/>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17" name="Rectangle 16">
            <a:extLst>
              <a:ext uri="{FF2B5EF4-FFF2-40B4-BE49-F238E27FC236}">
                <a16:creationId xmlns:a16="http://schemas.microsoft.com/office/drawing/2014/main" id="{6FDCCEB8-A604-476D-AE3A-D730009E4A7E}"/>
              </a:ext>
            </a:extLst>
          </p:cNvPr>
          <p:cNvSpPr/>
          <p:nvPr/>
        </p:nvSpPr>
        <p:spPr>
          <a:xfrm>
            <a:off x="9403332"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8" name="Rectangle 17">
            <a:extLst>
              <a:ext uri="{FF2B5EF4-FFF2-40B4-BE49-F238E27FC236}">
                <a16:creationId xmlns:a16="http://schemas.microsoft.com/office/drawing/2014/main" id="{C6BB6B55-726E-4FC4-9705-192132FFDA13}"/>
              </a:ext>
            </a:extLst>
          </p:cNvPr>
          <p:cNvSpPr/>
          <p:nvPr/>
        </p:nvSpPr>
        <p:spPr>
          <a:xfrm>
            <a:off x="10734591"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9" name="Rectangle 18">
            <a:extLst>
              <a:ext uri="{FF2B5EF4-FFF2-40B4-BE49-F238E27FC236}">
                <a16:creationId xmlns:a16="http://schemas.microsoft.com/office/drawing/2014/main" id="{7E5FED72-D180-4DFA-8D7B-AA1092567B2D}"/>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0" name="Rectangle 19">
            <a:extLst>
              <a:ext uri="{FF2B5EF4-FFF2-40B4-BE49-F238E27FC236}">
                <a16:creationId xmlns:a16="http://schemas.microsoft.com/office/drawing/2014/main" id="{B0D3CC26-C346-4766-B3B6-9CC67B2D82E5}"/>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pic>
        <p:nvPicPr>
          <p:cNvPr id="3" name="Picture 2">
            <a:extLst>
              <a:ext uri="{FF2B5EF4-FFF2-40B4-BE49-F238E27FC236}">
                <a16:creationId xmlns:a16="http://schemas.microsoft.com/office/drawing/2014/main" id="{855C8C56-8C76-4BF8-B11A-44823CCC47A4}"/>
              </a:ext>
            </a:extLst>
          </p:cNvPr>
          <p:cNvPicPr>
            <a:picLocks noChangeAspect="1"/>
          </p:cNvPicPr>
          <p:nvPr/>
        </p:nvPicPr>
        <p:blipFill>
          <a:blip r:embed="rId2"/>
          <a:stretch>
            <a:fillRect/>
          </a:stretch>
        </p:blipFill>
        <p:spPr>
          <a:xfrm>
            <a:off x="6055117" y="1048259"/>
            <a:ext cx="5823004" cy="2768367"/>
          </a:xfrm>
          <a:prstGeom prst="rect">
            <a:avLst/>
          </a:prstGeom>
        </p:spPr>
      </p:pic>
      <p:pic>
        <p:nvPicPr>
          <p:cNvPr id="4" name="Picture 3">
            <a:extLst>
              <a:ext uri="{FF2B5EF4-FFF2-40B4-BE49-F238E27FC236}">
                <a16:creationId xmlns:a16="http://schemas.microsoft.com/office/drawing/2014/main" id="{117F4DCE-1484-41B1-8353-2822AB71BA69}"/>
              </a:ext>
            </a:extLst>
          </p:cNvPr>
          <p:cNvPicPr>
            <a:picLocks noChangeAspect="1"/>
          </p:cNvPicPr>
          <p:nvPr/>
        </p:nvPicPr>
        <p:blipFill>
          <a:blip r:embed="rId3"/>
          <a:stretch>
            <a:fillRect/>
          </a:stretch>
        </p:blipFill>
        <p:spPr>
          <a:xfrm>
            <a:off x="144252" y="1048259"/>
            <a:ext cx="5835129" cy="2768367"/>
          </a:xfrm>
          <a:prstGeom prst="rect">
            <a:avLst/>
          </a:prstGeom>
        </p:spPr>
      </p:pic>
      <p:pic>
        <p:nvPicPr>
          <p:cNvPr id="5" name="Picture 4">
            <a:extLst>
              <a:ext uri="{FF2B5EF4-FFF2-40B4-BE49-F238E27FC236}">
                <a16:creationId xmlns:a16="http://schemas.microsoft.com/office/drawing/2014/main" id="{21AF8102-1678-47B2-B9A6-6CF38337F4F1}"/>
              </a:ext>
            </a:extLst>
          </p:cNvPr>
          <p:cNvPicPr>
            <a:picLocks noChangeAspect="1"/>
          </p:cNvPicPr>
          <p:nvPr/>
        </p:nvPicPr>
        <p:blipFill>
          <a:blip r:embed="rId4"/>
          <a:stretch>
            <a:fillRect/>
          </a:stretch>
        </p:blipFill>
        <p:spPr>
          <a:xfrm>
            <a:off x="144252" y="4286736"/>
            <a:ext cx="5835129" cy="2471874"/>
          </a:xfrm>
          <a:prstGeom prst="rect">
            <a:avLst/>
          </a:prstGeom>
        </p:spPr>
      </p:pic>
      <p:pic>
        <p:nvPicPr>
          <p:cNvPr id="6" name="Picture 5">
            <a:extLst>
              <a:ext uri="{FF2B5EF4-FFF2-40B4-BE49-F238E27FC236}">
                <a16:creationId xmlns:a16="http://schemas.microsoft.com/office/drawing/2014/main" id="{9D85BEA8-5053-4F09-B801-6C5F56D73DD3}"/>
              </a:ext>
            </a:extLst>
          </p:cNvPr>
          <p:cNvPicPr>
            <a:picLocks noChangeAspect="1"/>
          </p:cNvPicPr>
          <p:nvPr/>
        </p:nvPicPr>
        <p:blipFill>
          <a:blip r:embed="rId5"/>
          <a:stretch>
            <a:fillRect/>
          </a:stretch>
        </p:blipFill>
        <p:spPr>
          <a:xfrm>
            <a:off x="6055117" y="4286733"/>
            <a:ext cx="5823004" cy="2471875"/>
          </a:xfrm>
          <a:prstGeom prst="rect">
            <a:avLst/>
          </a:prstGeom>
        </p:spPr>
      </p:pic>
      <p:sp>
        <p:nvSpPr>
          <p:cNvPr id="21" name="Rectangle 20">
            <a:extLst>
              <a:ext uri="{FF2B5EF4-FFF2-40B4-BE49-F238E27FC236}">
                <a16:creationId xmlns:a16="http://schemas.microsoft.com/office/drawing/2014/main" id="{A3DEC4C0-7E79-4A70-8ABD-4012117A4209}"/>
              </a:ext>
            </a:extLst>
          </p:cNvPr>
          <p:cNvSpPr/>
          <p:nvPr/>
        </p:nvSpPr>
        <p:spPr>
          <a:xfrm>
            <a:off x="144251" y="624543"/>
            <a:ext cx="5835129"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Raw Report (Workflow)</a:t>
            </a:r>
          </a:p>
        </p:txBody>
      </p:sp>
      <p:sp>
        <p:nvSpPr>
          <p:cNvPr id="22" name="Rectangle 21">
            <a:extLst>
              <a:ext uri="{FF2B5EF4-FFF2-40B4-BE49-F238E27FC236}">
                <a16:creationId xmlns:a16="http://schemas.microsoft.com/office/drawing/2014/main" id="{39C6F401-3723-4CB4-86AC-2B9EDE8A8A64}"/>
              </a:ext>
            </a:extLst>
          </p:cNvPr>
          <p:cNvSpPr/>
          <p:nvPr/>
        </p:nvSpPr>
        <p:spPr>
          <a:xfrm>
            <a:off x="6067242" y="624543"/>
            <a:ext cx="5823004"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Raw Report (</a:t>
            </a:r>
            <a:r>
              <a:rPr lang="en-US" sz="1200" dirty="0" err="1">
                <a:latin typeface="Cambria" panose="02040503050406030204" pitchFamily="18" charset="0"/>
                <a:ea typeface="Cambria" panose="02040503050406030204" pitchFamily="18" charset="0"/>
              </a:rPr>
              <a:t>TimeTracker</a:t>
            </a:r>
            <a:r>
              <a:rPr lang="en-US" sz="1200" dirty="0">
                <a:latin typeface="Cambria" panose="02040503050406030204" pitchFamily="18" charset="0"/>
                <a:ea typeface="Cambria" panose="02040503050406030204" pitchFamily="18" charset="0"/>
              </a:rPr>
              <a:t>)</a:t>
            </a:r>
          </a:p>
        </p:txBody>
      </p:sp>
      <p:sp>
        <p:nvSpPr>
          <p:cNvPr id="23" name="Rectangle 22">
            <a:extLst>
              <a:ext uri="{FF2B5EF4-FFF2-40B4-BE49-F238E27FC236}">
                <a16:creationId xmlns:a16="http://schemas.microsoft.com/office/drawing/2014/main" id="{66577F4B-5200-4A8B-9C65-8E19200034F3}"/>
              </a:ext>
            </a:extLst>
          </p:cNvPr>
          <p:cNvSpPr/>
          <p:nvPr/>
        </p:nvSpPr>
        <p:spPr>
          <a:xfrm>
            <a:off x="144251" y="3863019"/>
            <a:ext cx="5835129"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Raw Report (Error Log)</a:t>
            </a:r>
          </a:p>
        </p:txBody>
      </p:sp>
      <p:sp>
        <p:nvSpPr>
          <p:cNvPr id="24" name="Rectangle 23">
            <a:extLst>
              <a:ext uri="{FF2B5EF4-FFF2-40B4-BE49-F238E27FC236}">
                <a16:creationId xmlns:a16="http://schemas.microsoft.com/office/drawing/2014/main" id="{3C91CA1B-A660-4702-BF90-B4BA6EAFBD37}"/>
              </a:ext>
            </a:extLst>
          </p:cNvPr>
          <p:cNvSpPr/>
          <p:nvPr/>
        </p:nvSpPr>
        <p:spPr>
          <a:xfrm>
            <a:off x="6067242" y="3870970"/>
            <a:ext cx="5823004"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Raw Report (OT)</a:t>
            </a:r>
          </a:p>
        </p:txBody>
      </p:sp>
    </p:spTree>
    <p:extLst>
      <p:ext uri="{BB962C8B-B14F-4D97-AF65-F5344CB8AC3E}">
        <p14:creationId xmlns:p14="http://schemas.microsoft.com/office/powerpoint/2010/main" val="3241301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494BC8C-9BB1-4455-BB2F-AA3AEF20078A}"/>
              </a:ext>
            </a:extLst>
          </p:cNvPr>
          <p:cNvSpPr/>
          <p:nvPr/>
        </p:nvSpPr>
        <p:spPr>
          <a:xfrm>
            <a:off x="2744533" y="69157"/>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13" name="Rectangle 12">
            <a:extLst>
              <a:ext uri="{FF2B5EF4-FFF2-40B4-BE49-F238E27FC236}">
                <a16:creationId xmlns:a16="http://schemas.microsoft.com/office/drawing/2014/main" id="{0259CE64-2355-4561-B46B-A6B9156A6055}"/>
              </a:ext>
            </a:extLst>
          </p:cNvPr>
          <p:cNvSpPr/>
          <p:nvPr/>
        </p:nvSpPr>
        <p:spPr>
          <a:xfrm>
            <a:off x="4078296" y="6616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14" name="Rectangle 13">
            <a:extLst>
              <a:ext uri="{FF2B5EF4-FFF2-40B4-BE49-F238E27FC236}">
                <a16:creationId xmlns:a16="http://schemas.microsoft.com/office/drawing/2014/main" id="{F07A20D1-BD5F-4D15-A5D3-3159844677F5}"/>
              </a:ext>
            </a:extLst>
          </p:cNvPr>
          <p:cNvSpPr/>
          <p:nvPr/>
        </p:nvSpPr>
        <p:spPr>
          <a:xfrm>
            <a:off x="5409555"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15" name="Rectangle 14">
            <a:extLst>
              <a:ext uri="{FF2B5EF4-FFF2-40B4-BE49-F238E27FC236}">
                <a16:creationId xmlns:a16="http://schemas.microsoft.com/office/drawing/2014/main" id="{AB172280-F2E9-4716-9766-F072E0976A2F}"/>
              </a:ext>
            </a:extLst>
          </p:cNvPr>
          <p:cNvSpPr/>
          <p:nvPr/>
        </p:nvSpPr>
        <p:spPr>
          <a:xfrm>
            <a:off x="6740814"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16" name="Rectangle 15">
            <a:extLst>
              <a:ext uri="{FF2B5EF4-FFF2-40B4-BE49-F238E27FC236}">
                <a16:creationId xmlns:a16="http://schemas.microsoft.com/office/drawing/2014/main" id="{A86EC288-5392-4544-8876-434400809877}"/>
              </a:ext>
            </a:extLst>
          </p:cNvPr>
          <p:cNvSpPr/>
          <p:nvPr/>
        </p:nvSpPr>
        <p:spPr>
          <a:xfrm>
            <a:off x="8072073" y="66159"/>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17" name="Rectangle 16">
            <a:extLst>
              <a:ext uri="{FF2B5EF4-FFF2-40B4-BE49-F238E27FC236}">
                <a16:creationId xmlns:a16="http://schemas.microsoft.com/office/drawing/2014/main" id="{48D0BAE3-767A-4C48-9711-E51740AA6737}"/>
              </a:ext>
            </a:extLst>
          </p:cNvPr>
          <p:cNvSpPr/>
          <p:nvPr/>
        </p:nvSpPr>
        <p:spPr>
          <a:xfrm>
            <a:off x="9403332"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8" name="Rectangle 17">
            <a:extLst>
              <a:ext uri="{FF2B5EF4-FFF2-40B4-BE49-F238E27FC236}">
                <a16:creationId xmlns:a16="http://schemas.microsoft.com/office/drawing/2014/main" id="{77781ACC-9211-4B1E-8B08-9493FC66A492}"/>
              </a:ext>
            </a:extLst>
          </p:cNvPr>
          <p:cNvSpPr/>
          <p:nvPr/>
        </p:nvSpPr>
        <p:spPr>
          <a:xfrm>
            <a:off x="10734591"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9" name="Rectangle 18">
            <a:extLst>
              <a:ext uri="{FF2B5EF4-FFF2-40B4-BE49-F238E27FC236}">
                <a16:creationId xmlns:a16="http://schemas.microsoft.com/office/drawing/2014/main" id="{573E8A1B-A168-47AD-B604-9EA111EB25BE}"/>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0" name="Rectangle 19">
            <a:extLst>
              <a:ext uri="{FF2B5EF4-FFF2-40B4-BE49-F238E27FC236}">
                <a16:creationId xmlns:a16="http://schemas.microsoft.com/office/drawing/2014/main" id="{C05EE2F2-DD9B-450A-9C05-C6C9C5B56BB9}"/>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pic>
        <p:nvPicPr>
          <p:cNvPr id="4" name="Picture 3">
            <a:extLst>
              <a:ext uri="{FF2B5EF4-FFF2-40B4-BE49-F238E27FC236}">
                <a16:creationId xmlns:a16="http://schemas.microsoft.com/office/drawing/2014/main" id="{0FAF43CB-08E0-40D2-9EEE-49C693372BC5}"/>
              </a:ext>
            </a:extLst>
          </p:cNvPr>
          <p:cNvPicPr>
            <a:picLocks noChangeAspect="1"/>
          </p:cNvPicPr>
          <p:nvPr/>
        </p:nvPicPr>
        <p:blipFill>
          <a:blip r:embed="rId2"/>
          <a:stretch>
            <a:fillRect/>
          </a:stretch>
        </p:blipFill>
        <p:spPr>
          <a:xfrm>
            <a:off x="144251" y="1064479"/>
            <a:ext cx="5835129" cy="2479071"/>
          </a:xfrm>
          <a:prstGeom prst="rect">
            <a:avLst/>
          </a:prstGeom>
        </p:spPr>
      </p:pic>
      <p:pic>
        <p:nvPicPr>
          <p:cNvPr id="5" name="Picture 4">
            <a:extLst>
              <a:ext uri="{FF2B5EF4-FFF2-40B4-BE49-F238E27FC236}">
                <a16:creationId xmlns:a16="http://schemas.microsoft.com/office/drawing/2014/main" id="{94A91B21-96F8-44DA-BFA3-87F510119555}"/>
              </a:ext>
            </a:extLst>
          </p:cNvPr>
          <p:cNvPicPr>
            <a:picLocks noChangeAspect="1"/>
          </p:cNvPicPr>
          <p:nvPr/>
        </p:nvPicPr>
        <p:blipFill>
          <a:blip r:embed="rId3"/>
          <a:stretch>
            <a:fillRect/>
          </a:stretch>
        </p:blipFill>
        <p:spPr>
          <a:xfrm>
            <a:off x="6055117" y="1057523"/>
            <a:ext cx="5823004" cy="2479071"/>
          </a:xfrm>
          <a:prstGeom prst="rect">
            <a:avLst/>
          </a:prstGeom>
        </p:spPr>
      </p:pic>
      <p:pic>
        <p:nvPicPr>
          <p:cNvPr id="6" name="Picture 5">
            <a:extLst>
              <a:ext uri="{FF2B5EF4-FFF2-40B4-BE49-F238E27FC236}">
                <a16:creationId xmlns:a16="http://schemas.microsoft.com/office/drawing/2014/main" id="{C437DFA2-0379-4F49-8C7D-E8231B8C03BC}"/>
              </a:ext>
            </a:extLst>
          </p:cNvPr>
          <p:cNvPicPr>
            <a:picLocks noChangeAspect="1"/>
          </p:cNvPicPr>
          <p:nvPr/>
        </p:nvPicPr>
        <p:blipFill>
          <a:blip r:embed="rId4"/>
          <a:stretch>
            <a:fillRect/>
          </a:stretch>
        </p:blipFill>
        <p:spPr>
          <a:xfrm>
            <a:off x="141205" y="3993428"/>
            <a:ext cx="5835129" cy="2567929"/>
          </a:xfrm>
          <a:prstGeom prst="rect">
            <a:avLst/>
          </a:prstGeom>
        </p:spPr>
      </p:pic>
      <p:sp>
        <p:nvSpPr>
          <p:cNvPr id="23" name="Rectangle 22">
            <a:extLst>
              <a:ext uri="{FF2B5EF4-FFF2-40B4-BE49-F238E27FC236}">
                <a16:creationId xmlns:a16="http://schemas.microsoft.com/office/drawing/2014/main" id="{48008E71-6A27-4F52-B203-70055627958E}"/>
              </a:ext>
            </a:extLst>
          </p:cNvPr>
          <p:cNvSpPr/>
          <p:nvPr/>
        </p:nvSpPr>
        <p:spPr>
          <a:xfrm>
            <a:off x="144251" y="624543"/>
            <a:ext cx="5835129"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Summary (Workflow) – by default ‘</a:t>
            </a:r>
            <a:r>
              <a:rPr lang="en-US" sz="1200" b="1" dirty="0">
                <a:latin typeface="Cambria" panose="02040503050406030204" pitchFamily="18" charset="0"/>
                <a:ea typeface="Cambria" panose="02040503050406030204" pitchFamily="18" charset="0"/>
              </a:rPr>
              <a:t>Request Type’ </a:t>
            </a:r>
            <a:r>
              <a:rPr lang="en-US" sz="1200" dirty="0">
                <a:latin typeface="Cambria" panose="02040503050406030204" pitchFamily="18" charset="0"/>
                <a:ea typeface="Cambria" panose="02040503050406030204" pitchFamily="18" charset="0"/>
              </a:rPr>
              <a:t>view get’s  shows up</a:t>
            </a:r>
          </a:p>
        </p:txBody>
      </p:sp>
      <p:sp>
        <p:nvSpPr>
          <p:cNvPr id="24" name="Rectangle 23">
            <a:extLst>
              <a:ext uri="{FF2B5EF4-FFF2-40B4-BE49-F238E27FC236}">
                <a16:creationId xmlns:a16="http://schemas.microsoft.com/office/drawing/2014/main" id="{866A1699-2361-4D79-877E-5ECD1A11B447}"/>
              </a:ext>
            </a:extLst>
          </p:cNvPr>
          <p:cNvSpPr/>
          <p:nvPr/>
        </p:nvSpPr>
        <p:spPr>
          <a:xfrm>
            <a:off x="6067242" y="624543"/>
            <a:ext cx="5823004"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Summary (Workflow) – </a:t>
            </a:r>
            <a:r>
              <a:rPr lang="en-US" sz="1200" b="1" dirty="0">
                <a:latin typeface="Cambria" panose="02040503050406030204" pitchFamily="18" charset="0"/>
                <a:ea typeface="Cambria" panose="02040503050406030204" pitchFamily="18" charset="0"/>
              </a:rPr>
              <a:t>‘Request Assigned’ v</a:t>
            </a:r>
            <a:r>
              <a:rPr lang="en-US" sz="1200" dirty="0">
                <a:latin typeface="Cambria" panose="02040503050406030204" pitchFamily="18" charset="0"/>
                <a:ea typeface="Cambria" panose="02040503050406030204" pitchFamily="18" charset="0"/>
              </a:rPr>
              <a:t>iew </a:t>
            </a:r>
          </a:p>
        </p:txBody>
      </p:sp>
      <p:sp>
        <p:nvSpPr>
          <p:cNvPr id="25" name="Rectangle 24">
            <a:extLst>
              <a:ext uri="{FF2B5EF4-FFF2-40B4-BE49-F238E27FC236}">
                <a16:creationId xmlns:a16="http://schemas.microsoft.com/office/drawing/2014/main" id="{ADC98522-CED5-4DC9-B849-2ADDF7994C63}"/>
              </a:ext>
            </a:extLst>
          </p:cNvPr>
          <p:cNvSpPr/>
          <p:nvPr/>
        </p:nvSpPr>
        <p:spPr>
          <a:xfrm>
            <a:off x="141205" y="3568398"/>
            <a:ext cx="5835129"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Summary (Workflow) – ‘</a:t>
            </a:r>
            <a:r>
              <a:rPr lang="en-US" sz="1200" b="1" dirty="0">
                <a:latin typeface="Cambria" panose="02040503050406030204" pitchFamily="18" charset="0"/>
                <a:ea typeface="Cambria" panose="02040503050406030204" pitchFamily="18" charset="0"/>
              </a:rPr>
              <a:t>Request Completed’ </a:t>
            </a:r>
            <a:r>
              <a:rPr lang="en-US" sz="1200" dirty="0">
                <a:latin typeface="Cambria" panose="02040503050406030204" pitchFamily="18" charset="0"/>
                <a:ea typeface="Cambria" panose="02040503050406030204" pitchFamily="18" charset="0"/>
              </a:rPr>
              <a:t>view</a:t>
            </a:r>
          </a:p>
        </p:txBody>
      </p:sp>
      <p:sp>
        <p:nvSpPr>
          <p:cNvPr id="26" name="Rectangle 25">
            <a:extLst>
              <a:ext uri="{FF2B5EF4-FFF2-40B4-BE49-F238E27FC236}">
                <a16:creationId xmlns:a16="http://schemas.microsoft.com/office/drawing/2014/main" id="{2EDA405B-3AE5-4656-AF98-922F640A6241}"/>
              </a:ext>
            </a:extLst>
          </p:cNvPr>
          <p:cNvSpPr/>
          <p:nvPr/>
        </p:nvSpPr>
        <p:spPr>
          <a:xfrm>
            <a:off x="6064196" y="3568398"/>
            <a:ext cx="5823004"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Summary (Workflow) – </a:t>
            </a:r>
            <a:r>
              <a:rPr lang="en-US" sz="1200" b="1" dirty="0">
                <a:latin typeface="Cambria" panose="02040503050406030204" pitchFamily="18" charset="0"/>
                <a:ea typeface="Cambria" panose="02040503050406030204" pitchFamily="18" charset="0"/>
              </a:rPr>
              <a:t>‘Request Priority’ v</a:t>
            </a:r>
            <a:r>
              <a:rPr lang="en-US" sz="1200" dirty="0">
                <a:latin typeface="Cambria" panose="02040503050406030204" pitchFamily="18" charset="0"/>
                <a:ea typeface="Cambria" panose="02040503050406030204" pitchFamily="18" charset="0"/>
              </a:rPr>
              <a:t>iew </a:t>
            </a:r>
          </a:p>
        </p:txBody>
      </p:sp>
      <p:pic>
        <p:nvPicPr>
          <p:cNvPr id="8" name="Picture 7">
            <a:extLst>
              <a:ext uri="{FF2B5EF4-FFF2-40B4-BE49-F238E27FC236}">
                <a16:creationId xmlns:a16="http://schemas.microsoft.com/office/drawing/2014/main" id="{F0D2CA12-BA79-4184-88F4-701882DF31AF}"/>
              </a:ext>
            </a:extLst>
          </p:cNvPr>
          <p:cNvPicPr>
            <a:picLocks noChangeAspect="1"/>
          </p:cNvPicPr>
          <p:nvPr/>
        </p:nvPicPr>
        <p:blipFill>
          <a:blip r:embed="rId5"/>
          <a:stretch>
            <a:fillRect/>
          </a:stretch>
        </p:blipFill>
        <p:spPr>
          <a:xfrm>
            <a:off x="6056239" y="3991269"/>
            <a:ext cx="5821882" cy="2556343"/>
          </a:xfrm>
          <a:prstGeom prst="rect">
            <a:avLst/>
          </a:prstGeom>
        </p:spPr>
      </p:pic>
    </p:spTree>
    <p:extLst>
      <p:ext uri="{BB962C8B-B14F-4D97-AF65-F5344CB8AC3E}">
        <p14:creationId xmlns:p14="http://schemas.microsoft.com/office/powerpoint/2010/main" val="1702752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494BC8C-9BB1-4455-BB2F-AA3AEF20078A}"/>
              </a:ext>
            </a:extLst>
          </p:cNvPr>
          <p:cNvSpPr/>
          <p:nvPr/>
        </p:nvSpPr>
        <p:spPr>
          <a:xfrm>
            <a:off x="2744533" y="69157"/>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13" name="Rectangle 12">
            <a:extLst>
              <a:ext uri="{FF2B5EF4-FFF2-40B4-BE49-F238E27FC236}">
                <a16:creationId xmlns:a16="http://schemas.microsoft.com/office/drawing/2014/main" id="{0259CE64-2355-4561-B46B-A6B9156A6055}"/>
              </a:ext>
            </a:extLst>
          </p:cNvPr>
          <p:cNvSpPr/>
          <p:nvPr/>
        </p:nvSpPr>
        <p:spPr>
          <a:xfrm>
            <a:off x="4078296" y="6616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14" name="Rectangle 13">
            <a:extLst>
              <a:ext uri="{FF2B5EF4-FFF2-40B4-BE49-F238E27FC236}">
                <a16:creationId xmlns:a16="http://schemas.microsoft.com/office/drawing/2014/main" id="{F07A20D1-BD5F-4D15-A5D3-3159844677F5}"/>
              </a:ext>
            </a:extLst>
          </p:cNvPr>
          <p:cNvSpPr/>
          <p:nvPr/>
        </p:nvSpPr>
        <p:spPr>
          <a:xfrm>
            <a:off x="5409555"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15" name="Rectangle 14">
            <a:extLst>
              <a:ext uri="{FF2B5EF4-FFF2-40B4-BE49-F238E27FC236}">
                <a16:creationId xmlns:a16="http://schemas.microsoft.com/office/drawing/2014/main" id="{AB172280-F2E9-4716-9766-F072E0976A2F}"/>
              </a:ext>
            </a:extLst>
          </p:cNvPr>
          <p:cNvSpPr/>
          <p:nvPr/>
        </p:nvSpPr>
        <p:spPr>
          <a:xfrm>
            <a:off x="6740814"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16" name="Rectangle 15">
            <a:extLst>
              <a:ext uri="{FF2B5EF4-FFF2-40B4-BE49-F238E27FC236}">
                <a16:creationId xmlns:a16="http://schemas.microsoft.com/office/drawing/2014/main" id="{A86EC288-5392-4544-8876-434400809877}"/>
              </a:ext>
            </a:extLst>
          </p:cNvPr>
          <p:cNvSpPr/>
          <p:nvPr/>
        </p:nvSpPr>
        <p:spPr>
          <a:xfrm>
            <a:off x="8072073" y="66159"/>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17" name="Rectangle 16">
            <a:extLst>
              <a:ext uri="{FF2B5EF4-FFF2-40B4-BE49-F238E27FC236}">
                <a16:creationId xmlns:a16="http://schemas.microsoft.com/office/drawing/2014/main" id="{48D0BAE3-767A-4C48-9711-E51740AA6737}"/>
              </a:ext>
            </a:extLst>
          </p:cNvPr>
          <p:cNvSpPr/>
          <p:nvPr/>
        </p:nvSpPr>
        <p:spPr>
          <a:xfrm>
            <a:off x="9403332"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8" name="Rectangle 17">
            <a:extLst>
              <a:ext uri="{FF2B5EF4-FFF2-40B4-BE49-F238E27FC236}">
                <a16:creationId xmlns:a16="http://schemas.microsoft.com/office/drawing/2014/main" id="{77781ACC-9211-4B1E-8B08-9493FC66A492}"/>
              </a:ext>
            </a:extLst>
          </p:cNvPr>
          <p:cNvSpPr/>
          <p:nvPr/>
        </p:nvSpPr>
        <p:spPr>
          <a:xfrm>
            <a:off x="10734591"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9" name="Rectangle 18">
            <a:extLst>
              <a:ext uri="{FF2B5EF4-FFF2-40B4-BE49-F238E27FC236}">
                <a16:creationId xmlns:a16="http://schemas.microsoft.com/office/drawing/2014/main" id="{573E8A1B-A168-47AD-B604-9EA111EB25BE}"/>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0" name="Rectangle 19">
            <a:extLst>
              <a:ext uri="{FF2B5EF4-FFF2-40B4-BE49-F238E27FC236}">
                <a16:creationId xmlns:a16="http://schemas.microsoft.com/office/drawing/2014/main" id="{C05EE2F2-DD9B-450A-9C05-C6C9C5B56BB9}"/>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pic>
        <p:nvPicPr>
          <p:cNvPr id="2" name="Picture 1">
            <a:extLst>
              <a:ext uri="{FF2B5EF4-FFF2-40B4-BE49-F238E27FC236}">
                <a16:creationId xmlns:a16="http://schemas.microsoft.com/office/drawing/2014/main" id="{02212338-5587-4602-9610-419A4C0774E7}"/>
              </a:ext>
            </a:extLst>
          </p:cNvPr>
          <p:cNvPicPr>
            <a:picLocks noChangeAspect="1"/>
          </p:cNvPicPr>
          <p:nvPr/>
        </p:nvPicPr>
        <p:blipFill>
          <a:blip r:embed="rId2"/>
          <a:stretch>
            <a:fillRect/>
          </a:stretch>
        </p:blipFill>
        <p:spPr>
          <a:xfrm>
            <a:off x="144251" y="1048134"/>
            <a:ext cx="5835129" cy="2357014"/>
          </a:xfrm>
          <a:prstGeom prst="rect">
            <a:avLst/>
          </a:prstGeom>
        </p:spPr>
      </p:pic>
      <p:pic>
        <p:nvPicPr>
          <p:cNvPr id="3" name="Picture 2">
            <a:extLst>
              <a:ext uri="{FF2B5EF4-FFF2-40B4-BE49-F238E27FC236}">
                <a16:creationId xmlns:a16="http://schemas.microsoft.com/office/drawing/2014/main" id="{C11C5475-4A4A-48FA-9A25-A20D6FF4FC37}"/>
              </a:ext>
            </a:extLst>
          </p:cNvPr>
          <p:cNvPicPr>
            <a:picLocks noChangeAspect="1"/>
          </p:cNvPicPr>
          <p:nvPr/>
        </p:nvPicPr>
        <p:blipFill>
          <a:blip r:embed="rId3"/>
          <a:stretch>
            <a:fillRect/>
          </a:stretch>
        </p:blipFill>
        <p:spPr>
          <a:xfrm>
            <a:off x="6055117" y="1048134"/>
            <a:ext cx="5835129" cy="2357014"/>
          </a:xfrm>
          <a:prstGeom prst="rect">
            <a:avLst/>
          </a:prstGeom>
        </p:spPr>
      </p:pic>
      <p:pic>
        <p:nvPicPr>
          <p:cNvPr id="8" name="Picture 7">
            <a:extLst>
              <a:ext uri="{FF2B5EF4-FFF2-40B4-BE49-F238E27FC236}">
                <a16:creationId xmlns:a16="http://schemas.microsoft.com/office/drawing/2014/main" id="{23EC2798-6CEF-443D-BB96-B049E9ABB4BA}"/>
              </a:ext>
            </a:extLst>
          </p:cNvPr>
          <p:cNvPicPr>
            <a:picLocks noChangeAspect="1"/>
          </p:cNvPicPr>
          <p:nvPr/>
        </p:nvPicPr>
        <p:blipFill>
          <a:blip r:embed="rId4"/>
          <a:stretch>
            <a:fillRect/>
          </a:stretch>
        </p:blipFill>
        <p:spPr>
          <a:xfrm>
            <a:off x="165619" y="3852498"/>
            <a:ext cx="5799845" cy="2699379"/>
          </a:xfrm>
          <a:prstGeom prst="rect">
            <a:avLst/>
          </a:prstGeom>
        </p:spPr>
      </p:pic>
      <p:pic>
        <p:nvPicPr>
          <p:cNvPr id="9" name="Picture 8">
            <a:extLst>
              <a:ext uri="{FF2B5EF4-FFF2-40B4-BE49-F238E27FC236}">
                <a16:creationId xmlns:a16="http://schemas.microsoft.com/office/drawing/2014/main" id="{1C5FED2A-EED3-4A3E-A869-06D3C9DCEF83}"/>
              </a:ext>
            </a:extLst>
          </p:cNvPr>
          <p:cNvPicPr>
            <a:picLocks noChangeAspect="1"/>
          </p:cNvPicPr>
          <p:nvPr/>
        </p:nvPicPr>
        <p:blipFill>
          <a:blip r:embed="rId5"/>
          <a:stretch>
            <a:fillRect/>
          </a:stretch>
        </p:blipFill>
        <p:spPr>
          <a:xfrm>
            <a:off x="6055117" y="3852498"/>
            <a:ext cx="5799845" cy="2699378"/>
          </a:xfrm>
          <a:prstGeom prst="rect">
            <a:avLst/>
          </a:prstGeom>
        </p:spPr>
      </p:pic>
      <p:sp>
        <p:nvSpPr>
          <p:cNvPr id="24" name="Rectangle 23">
            <a:extLst>
              <a:ext uri="{FF2B5EF4-FFF2-40B4-BE49-F238E27FC236}">
                <a16:creationId xmlns:a16="http://schemas.microsoft.com/office/drawing/2014/main" id="{B470F961-32A6-46A6-A55F-7A4FEA742F47}"/>
              </a:ext>
            </a:extLst>
          </p:cNvPr>
          <p:cNvSpPr/>
          <p:nvPr/>
        </p:nvSpPr>
        <p:spPr>
          <a:xfrm>
            <a:off x="144251" y="624543"/>
            <a:ext cx="5835129"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Summary (Time-Tracker) – by default ‘</a:t>
            </a:r>
            <a:r>
              <a:rPr lang="en-US" sz="1200" b="1" dirty="0">
                <a:latin typeface="Cambria" panose="02040503050406030204" pitchFamily="18" charset="0"/>
                <a:ea typeface="Cambria" panose="02040503050406030204" pitchFamily="18" charset="0"/>
              </a:rPr>
              <a:t>Core </a:t>
            </a:r>
            <a:r>
              <a:rPr lang="en-US" sz="1200" b="1" dirty="0" err="1">
                <a:latin typeface="Cambria" panose="02040503050406030204" pitchFamily="18" charset="0"/>
                <a:ea typeface="Cambria" panose="02040503050406030204" pitchFamily="18" charset="0"/>
              </a:rPr>
              <a:t>NonCore</a:t>
            </a:r>
            <a:r>
              <a:rPr lang="en-US" sz="1200" b="1" dirty="0">
                <a:latin typeface="Cambria" panose="02040503050406030204" pitchFamily="18" charset="0"/>
                <a:ea typeface="Cambria" panose="02040503050406030204" pitchFamily="18" charset="0"/>
              </a:rPr>
              <a:t>’ </a:t>
            </a:r>
            <a:r>
              <a:rPr lang="en-US" sz="1200" dirty="0">
                <a:latin typeface="Cambria" panose="02040503050406030204" pitchFamily="18" charset="0"/>
                <a:ea typeface="Cambria" panose="02040503050406030204" pitchFamily="18" charset="0"/>
              </a:rPr>
              <a:t>view</a:t>
            </a:r>
          </a:p>
        </p:txBody>
      </p:sp>
      <p:sp>
        <p:nvSpPr>
          <p:cNvPr id="25" name="Rectangle 24">
            <a:extLst>
              <a:ext uri="{FF2B5EF4-FFF2-40B4-BE49-F238E27FC236}">
                <a16:creationId xmlns:a16="http://schemas.microsoft.com/office/drawing/2014/main" id="{E11E5DF0-B781-4337-AE46-52E1624B1F1D}"/>
              </a:ext>
            </a:extLst>
          </p:cNvPr>
          <p:cNvSpPr/>
          <p:nvPr/>
        </p:nvSpPr>
        <p:spPr>
          <a:xfrm>
            <a:off x="6067242" y="624543"/>
            <a:ext cx="5823004"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Summary (Time-Tracker) – </a:t>
            </a:r>
            <a:r>
              <a:rPr lang="en-US" sz="1200" b="1" dirty="0">
                <a:latin typeface="Cambria" panose="02040503050406030204" pitchFamily="18" charset="0"/>
                <a:ea typeface="Cambria" panose="02040503050406030204" pitchFamily="18" charset="0"/>
              </a:rPr>
              <a:t>‘Activity’ v</a:t>
            </a:r>
            <a:r>
              <a:rPr lang="en-US" sz="1200" dirty="0">
                <a:latin typeface="Cambria" panose="02040503050406030204" pitchFamily="18" charset="0"/>
                <a:ea typeface="Cambria" panose="02040503050406030204" pitchFamily="18" charset="0"/>
              </a:rPr>
              <a:t>iew </a:t>
            </a:r>
          </a:p>
        </p:txBody>
      </p:sp>
      <p:sp>
        <p:nvSpPr>
          <p:cNvPr id="26" name="Rectangle 25">
            <a:extLst>
              <a:ext uri="{FF2B5EF4-FFF2-40B4-BE49-F238E27FC236}">
                <a16:creationId xmlns:a16="http://schemas.microsoft.com/office/drawing/2014/main" id="{42F46F06-C0D9-42C0-9110-8ED30AE02EE2}"/>
              </a:ext>
            </a:extLst>
          </p:cNvPr>
          <p:cNvSpPr/>
          <p:nvPr/>
        </p:nvSpPr>
        <p:spPr>
          <a:xfrm>
            <a:off x="172914" y="3432678"/>
            <a:ext cx="5799845"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Summary (Error) – by default ‘</a:t>
            </a:r>
            <a:r>
              <a:rPr lang="en-US" sz="1200" b="1" dirty="0">
                <a:latin typeface="Cambria" panose="02040503050406030204" pitchFamily="18" charset="0"/>
                <a:ea typeface="Cambria" panose="02040503050406030204" pitchFamily="18" charset="0"/>
              </a:rPr>
              <a:t>User Wise’ </a:t>
            </a:r>
            <a:r>
              <a:rPr lang="en-US" sz="1200" dirty="0">
                <a:latin typeface="Cambria" panose="02040503050406030204" pitchFamily="18" charset="0"/>
                <a:ea typeface="Cambria" panose="02040503050406030204" pitchFamily="18" charset="0"/>
              </a:rPr>
              <a:t>view</a:t>
            </a:r>
          </a:p>
        </p:txBody>
      </p:sp>
      <p:sp>
        <p:nvSpPr>
          <p:cNvPr id="27" name="Rectangle 26">
            <a:extLst>
              <a:ext uri="{FF2B5EF4-FFF2-40B4-BE49-F238E27FC236}">
                <a16:creationId xmlns:a16="http://schemas.microsoft.com/office/drawing/2014/main" id="{67F9C2A0-AC93-42D4-B9C5-5F3324ECF079}"/>
              </a:ext>
            </a:extLst>
          </p:cNvPr>
          <p:cNvSpPr/>
          <p:nvPr/>
        </p:nvSpPr>
        <p:spPr>
          <a:xfrm>
            <a:off x="6060621" y="3432678"/>
            <a:ext cx="5823004"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Summary (Error) – </a:t>
            </a:r>
            <a:r>
              <a:rPr lang="en-US" sz="1200" b="1" dirty="0">
                <a:latin typeface="Cambria" panose="02040503050406030204" pitchFamily="18" charset="0"/>
                <a:ea typeface="Cambria" panose="02040503050406030204" pitchFamily="18" charset="0"/>
              </a:rPr>
              <a:t>‘Activity Wise’ v</a:t>
            </a:r>
            <a:r>
              <a:rPr lang="en-US" sz="1200" dirty="0">
                <a:latin typeface="Cambria" panose="02040503050406030204" pitchFamily="18" charset="0"/>
                <a:ea typeface="Cambria" panose="02040503050406030204" pitchFamily="18" charset="0"/>
              </a:rPr>
              <a:t>iew </a:t>
            </a:r>
          </a:p>
        </p:txBody>
      </p:sp>
    </p:spTree>
    <p:extLst>
      <p:ext uri="{BB962C8B-B14F-4D97-AF65-F5344CB8AC3E}">
        <p14:creationId xmlns:p14="http://schemas.microsoft.com/office/powerpoint/2010/main" val="4079156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F66158-D5D1-4281-A719-5277ADC0DD2A}"/>
              </a:ext>
            </a:extLst>
          </p:cNvPr>
          <p:cNvPicPr>
            <a:picLocks noChangeAspect="1"/>
          </p:cNvPicPr>
          <p:nvPr/>
        </p:nvPicPr>
        <p:blipFill>
          <a:blip r:embed="rId2"/>
          <a:stretch>
            <a:fillRect/>
          </a:stretch>
        </p:blipFill>
        <p:spPr>
          <a:xfrm>
            <a:off x="327903" y="668509"/>
            <a:ext cx="7744169" cy="4432971"/>
          </a:xfrm>
          <a:prstGeom prst="rect">
            <a:avLst/>
          </a:prstGeom>
        </p:spPr>
      </p:pic>
      <p:pic>
        <p:nvPicPr>
          <p:cNvPr id="14" name="Picture 13">
            <a:extLst>
              <a:ext uri="{FF2B5EF4-FFF2-40B4-BE49-F238E27FC236}">
                <a16:creationId xmlns:a16="http://schemas.microsoft.com/office/drawing/2014/main" id="{39F2D885-B8FD-4D4D-897F-C753DACFAA54}"/>
              </a:ext>
            </a:extLst>
          </p:cNvPr>
          <p:cNvPicPr>
            <a:picLocks noChangeAspect="1"/>
          </p:cNvPicPr>
          <p:nvPr/>
        </p:nvPicPr>
        <p:blipFill>
          <a:blip r:embed="rId3"/>
          <a:stretch>
            <a:fillRect/>
          </a:stretch>
        </p:blipFill>
        <p:spPr>
          <a:xfrm>
            <a:off x="5131967" y="3429000"/>
            <a:ext cx="6533937" cy="3336305"/>
          </a:xfrm>
          <a:prstGeom prst="rect">
            <a:avLst/>
          </a:prstGeom>
        </p:spPr>
      </p:pic>
      <p:sp>
        <p:nvSpPr>
          <p:cNvPr id="16" name="Rectangle 15">
            <a:extLst>
              <a:ext uri="{FF2B5EF4-FFF2-40B4-BE49-F238E27FC236}">
                <a16:creationId xmlns:a16="http://schemas.microsoft.com/office/drawing/2014/main" id="{E545229E-1AD3-410E-AA08-4894591FA40D}"/>
              </a:ext>
            </a:extLst>
          </p:cNvPr>
          <p:cNvSpPr/>
          <p:nvPr/>
        </p:nvSpPr>
        <p:spPr>
          <a:xfrm>
            <a:off x="2744533" y="69157"/>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17" name="Rectangle 16">
            <a:extLst>
              <a:ext uri="{FF2B5EF4-FFF2-40B4-BE49-F238E27FC236}">
                <a16:creationId xmlns:a16="http://schemas.microsoft.com/office/drawing/2014/main" id="{AE5FF14E-E2B3-42C5-9A58-F4FD2FFC5FB8}"/>
              </a:ext>
            </a:extLst>
          </p:cNvPr>
          <p:cNvSpPr/>
          <p:nvPr/>
        </p:nvSpPr>
        <p:spPr>
          <a:xfrm>
            <a:off x="4078296" y="6616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18" name="Rectangle 17">
            <a:extLst>
              <a:ext uri="{FF2B5EF4-FFF2-40B4-BE49-F238E27FC236}">
                <a16:creationId xmlns:a16="http://schemas.microsoft.com/office/drawing/2014/main" id="{E8353862-7AD5-4745-9596-F62B7B7EC526}"/>
              </a:ext>
            </a:extLst>
          </p:cNvPr>
          <p:cNvSpPr/>
          <p:nvPr/>
        </p:nvSpPr>
        <p:spPr>
          <a:xfrm>
            <a:off x="5409555"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19" name="Rectangle 18">
            <a:extLst>
              <a:ext uri="{FF2B5EF4-FFF2-40B4-BE49-F238E27FC236}">
                <a16:creationId xmlns:a16="http://schemas.microsoft.com/office/drawing/2014/main" id="{6421DC26-6DD3-4C89-AA04-56EC08EC04D7}"/>
              </a:ext>
            </a:extLst>
          </p:cNvPr>
          <p:cNvSpPr/>
          <p:nvPr/>
        </p:nvSpPr>
        <p:spPr>
          <a:xfrm>
            <a:off x="6740814"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20" name="Rectangle 19">
            <a:extLst>
              <a:ext uri="{FF2B5EF4-FFF2-40B4-BE49-F238E27FC236}">
                <a16:creationId xmlns:a16="http://schemas.microsoft.com/office/drawing/2014/main" id="{5707D80D-9CCA-463B-AAC5-EA8EE2E92C67}"/>
              </a:ext>
            </a:extLst>
          </p:cNvPr>
          <p:cNvSpPr/>
          <p:nvPr/>
        </p:nvSpPr>
        <p:spPr>
          <a:xfrm>
            <a:off x="8072073"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21" name="Rectangle 20">
            <a:extLst>
              <a:ext uri="{FF2B5EF4-FFF2-40B4-BE49-F238E27FC236}">
                <a16:creationId xmlns:a16="http://schemas.microsoft.com/office/drawing/2014/main" id="{4E0F0E5D-73B3-4448-91FC-D3B490B4AD59}"/>
              </a:ext>
            </a:extLst>
          </p:cNvPr>
          <p:cNvSpPr/>
          <p:nvPr/>
        </p:nvSpPr>
        <p:spPr>
          <a:xfrm>
            <a:off x="9403332"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22" name="Rectangle 21">
            <a:extLst>
              <a:ext uri="{FF2B5EF4-FFF2-40B4-BE49-F238E27FC236}">
                <a16:creationId xmlns:a16="http://schemas.microsoft.com/office/drawing/2014/main" id="{E786A4B6-1FC4-4503-81B0-CB0E6C49D5D8}"/>
              </a:ext>
            </a:extLst>
          </p:cNvPr>
          <p:cNvSpPr/>
          <p:nvPr/>
        </p:nvSpPr>
        <p:spPr>
          <a:xfrm>
            <a:off x="10734591" y="66158"/>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23" name="Rectangle 22">
            <a:extLst>
              <a:ext uri="{FF2B5EF4-FFF2-40B4-BE49-F238E27FC236}">
                <a16:creationId xmlns:a16="http://schemas.microsoft.com/office/drawing/2014/main" id="{1BC0EE22-5F38-46FB-AA69-CACBD334C92B}"/>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4" name="Rectangle 23">
            <a:extLst>
              <a:ext uri="{FF2B5EF4-FFF2-40B4-BE49-F238E27FC236}">
                <a16:creationId xmlns:a16="http://schemas.microsoft.com/office/drawing/2014/main" id="{39FD3466-176E-415D-AFF6-F60597DC1DA0}"/>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sp>
        <p:nvSpPr>
          <p:cNvPr id="26" name="Rectangle 25">
            <a:extLst>
              <a:ext uri="{FF2B5EF4-FFF2-40B4-BE49-F238E27FC236}">
                <a16:creationId xmlns:a16="http://schemas.microsoft.com/office/drawing/2014/main" id="{C35B4279-EC2D-48C4-853F-366FF5AF7664}"/>
              </a:ext>
            </a:extLst>
          </p:cNvPr>
          <p:cNvSpPr/>
          <p:nvPr/>
        </p:nvSpPr>
        <p:spPr>
          <a:xfrm>
            <a:off x="8198864" y="891347"/>
            <a:ext cx="3297990" cy="231289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Raw Team:</a:t>
            </a:r>
          </a:p>
          <a:p>
            <a:pPr algn="ctr"/>
            <a:r>
              <a:rPr lang="en-US" sz="1200" dirty="0">
                <a:latin typeface="Cambria" panose="02040503050406030204" pitchFamily="18" charset="0"/>
                <a:ea typeface="Cambria" panose="02040503050406030204" pitchFamily="18" charset="0"/>
              </a:rPr>
              <a:t>Raw Team can add  appreciation, fun activity, team scores in this page.</a:t>
            </a:r>
          </a:p>
        </p:txBody>
      </p:sp>
      <p:sp>
        <p:nvSpPr>
          <p:cNvPr id="27" name="Rectangle 26">
            <a:extLst>
              <a:ext uri="{FF2B5EF4-FFF2-40B4-BE49-F238E27FC236}">
                <a16:creationId xmlns:a16="http://schemas.microsoft.com/office/drawing/2014/main" id="{4B4FBBF9-A8AB-4AB9-84A1-A856E8D41CC5}"/>
              </a:ext>
            </a:extLst>
          </p:cNvPr>
          <p:cNvSpPr/>
          <p:nvPr/>
        </p:nvSpPr>
        <p:spPr>
          <a:xfrm>
            <a:off x="526096" y="5208059"/>
            <a:ext cx="4276425" cy="121792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Raw Team:</a:t>
            </a:r>
          </a:p>
          <a:p>
            <a:pPr algn="ctr"/>
            <a:r>
              <a:rPr lang="en-US" sz="1200" dirty="0">
                <a:latin typeface="Cambria" panose="02040503050406030204" pitchFamily="18" charset="0"/>
                <a:ea typeface="Cambria" panose="02040503050406030204" pitchFamily="18" charset="0"/>
              </a:rPr>
              <a:t>This page display teams name and their member created by Raw Team.</a:t>
            </a:r>
          </a:p>
        </p:txBody>
      </p:sp>
    </p:spTree>
    <p:extLst>
      <p:ext uri="{BB962C8B-B14F-4D97-AF65-F5344CB8AC3E}">
        <p14:creationId xmlns:p14="http://schemas.microsoft.com/office/powerpoint/2010/main" val="1183166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38FB5F-AADF-42A6-8742-7DA5ED23771F}"/>
              </a:ext>
            </a:extLst>
          </p:cNvPr>
          <p:cNvPicPr>
            <a:picLocks noChangeAspect="1"/>
          </p:cNvPicPr>
          <p:nvPr/>
        </p:nvPicPr>
        <p:blipFill>
          <a:blip r:embed="rId3"/>
          <a:stretch>
            <a:fillRect/>
          </a:stretch>
        </p:blipFill>
        <p:spPr>
          <a:xfrm>
            <a:off x="421419" y="1248355"/>
            <a:ext cx="10368501" cy="5327374"/>
          </a:xfrm>
          <a:prstGeom prst="rect">
            <a:avLst/>
          </a:prstGeom>
        </p:spPr>
      </p:pic>
      <p:graphicFrame>
        <p:nvGraphicFramePr>
          <p:cNvPr id="6" name="Object 5">
            <a:extLst>
              <a:ext uri="{FF2B5EF4-FFF2-40B4-BE49-F238E27FC236}">
                <a16:creationId xmlns:a16="http://schemas.microsoft.com/office/drawing/2014/main" id="{181CAF3B-A1FD-4C05-B5C0-268CF878385C}"/>
              </a:ext>
            </a:extLst>
          </p:cNvPr>
          <p:cNvGraphicFramePr>
            <a:graphicFrameLocks noChangeAspect="1"/>
          </p:cNvGraphicFramePr>
          <p:nvPr>
            <p:extLst>
              <p:ext uri="{D42A27DB-BD31-4B8C-83A1-F6EECF244321}">
                <p14:modId xmlns:p14="http://schemas.microsoft.com/office/powerpoint/2010/main" val="3167333368"/>
              </p:ext>
            </p:extLst>
          </p:nvPr>
        </p:nvGraphicFramePr>
        <p:xfrm>
          <a:off x="9167854" y="102856"/>
          <a:ext cx="2179983" cy="1288622"/>
        </p:xfrm>
        <a:graphic>
          <a:graphicData uri="http://schemas.openxmlformats.org/presentationml/2006/ole">
            <mc:AlternateContent xmlns:mc="http://schemas.openxmlformats.org/markup-compatibility/2006">
              <mc:Choice xmlns:v="urn:schemas-microsoft-com:vml" Requires="v">
                <p:oleObj spid="_x0000_s1035" name="Worksheet" showAsIcon="1" r:id="rId4" imgW="914400" imgH="781200" progId="Excel.Sheet.12">
                  <p:embed/>
                </p:oleObj>
              </mc:Choice>
              <mc:Fallback>
                <p:oleObj name="Worksheet" showAsIcon="1" r:id="rId4" imgW="914400" imgH="781200" progId="Excel.Sheet.12">
                  <p:embed/>
                  <p:pic>
                    <p:nvPicPr>
                      <p:cNvPr id="0" name=""/>
                      <p:cNvPicPr/>
                      <p:nvPr/>
                    </p:nvPicPr>
                    <p:blipFill>
                      <a:blip r:embed="rId5"/>
                      <a:stretch>
                        <a:fillRect/>
                      </a:stretch>
                    </p:blipFill>
                    <p:spPr>
                      <a:xfrm>
                        <a:off x="9167854" y="102856"/>
                        <a:ext cx="2179983" cy="1288622"/>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44037380-5BDE-48ED-949C-72930973A65F}"/>
              </a:ext>
            </a:extLst>
          </p:cNvPr>
          <p:cNvSpPr/>
          <p:nvPr/>
        </p:nvSpPr>
        <p:spPr>
          <a:xfrm>
            <a:off x="479581" y="499779"/>
            <a:ext cx="8799591"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View Info based on Groups</a:t>
            </a:r>
          </a:p>
        </p:txBody>
      </p:sp>
    </p:spTree>
    <p:extLst>
      <p:ext uri="{BB962C8B-B14F-4D97-AF65-F5344CB8AC3E}">
        <p14:creationId xmlns:p14="http://schemas.microsoft.com/office/powerpoint/2010/main" val="3679947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E651A15-4C31-43F6-AFE3-05C1763A2E57}"/>
              </a:ext>
            </a:extLst>
          </p:cNvPr>
          <p:cNvSpPr/>
          <p:nvPr/>
        </p:nvSpPr>
        <p:spPr>
          <a:xfrm>
            <a:off x="479581" y="1120153"/>
            <a:ext cx="4230732" cy="199188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u="sng" dirty="0">
                <a:latin typeface="Cambria" panose="02040503050406030204" pitchFamily="18" charset="0"/>
                <a:ea typeface="Cambria" panose="02040503050406030204" pitchFamily="18" charset="0"/>
              </a:rPr>
              <a:t>Technology Used:</a:t>
            </a:r>
          </a:p>
          <a:p>
            <a:endParaRPr lang="en-US" b="1" u="sng" dirty="0">
              <a:latin typeface="Cambria" panose="02040503050406030204" pitchFamily="18" charset="0"/>
              <a:ea typeface="Cambria" panose="02040503050406030204" pitchFamily="18" charset="0"/>
            </a:endParaRPr>
          </a:p>
          <a:p>
            <a:r>
              <a:rPr lang="en-US" b="1" dirty="0">
                <a:latin typeface="Cambria" panose="02040503050406030204" pitchFamily="18" charset="0"/>
                <a:ea typeface="Cambria" panose="02040503050406030204" pitchFamily="18" charset="0"/>
              </a:rPr>
              <a:t>Language:</a:t>
            </a:r>
            <a:r>
              <a:rPr lang="en-US" dirty="0">
                <a:latin typeface="Cambria" panose="02040503050406030204" pitchFamily="18" charset="0"/>
                <a:ea typeface="Cambria" panose="02040503050406030204" pitchFamily="18" charset="0"/>
              </a:rPr>
              <a:t> Python</a:t>
            </a:r>
          </a:p>
          <a:p>
            <a:r>
              <a:rPr lang="en-US" b="1" dirty="0">
                <a:latin typeface="Cambria" panose="02040503050406030204" pitchFamily="18" charset="0"/>
                <a:ea typeface="Cambria" panose="02040503050406030204" pitchFamily="18" charset="0"/>
              </a:rPr>
              <a:t>Web Framework:</a:t>
            </a:r>
            <a:r>
              <a:rPr lang="en-US" dirty="0">
                <a:latin typeface="Cambria" panose="02040503050406030204" pitchFamily="18" charset="0"/>
                <a:ea typeface="Cambria" panose="02040503050406030204" pitchFamily="18" charset="0"/>
              </a:rPr>
              <a:t> Django</a:t>
            </a:r>
          </a:p>
          <a:p>
            <a:r>
              <a:rPr lang="en-US" b="1" dirty="0">
                <a:latin typeface="Cambria" panose="02040503050406030204" pitchFamily="18" charset="0"/>
                <a:ea typeface="Cambria" panose="02040503050406030204" pitchFamily="18" charset="0"/>
              </a:rPr>
              <a:t>Styling: </a:t>
            </a:r>
            <a:r>
              <a:rPr lang="en-US" dirty="0">
                <a:latin typeface="Cambria" panose="02040503050406030204" pitchFamily="18" charset="0"/>
                <a:ea typeface="Cambria" panose="02040503050406030204" pitchFamily="18" charset="0"/>
              </a:rPr>
              <a:t>HTML/CSS/JavaScript </a:t>
            </a:r>
          </a:p>
          <a:p>
            <a:r>
              <a:rPr lang="en-US" dirty="0">
                <a:latin typeface="Cambria" panose="02040503050406030204" pitchFamily="18" charset="0"/>
                <a:ea typeface="Cambria" panose="02040503050406030204" pitchFamily="18" charset="0"/>
              </a:rPr>
              <a:t>AJAX used</a:t>
            </a:r>
          </a:p>
          <a:p>
            <a:endParaRPr lang="en-US" dirty="0">
              <a:latin typeface="Cambria" panose="02040503050406030204" pitchFamily="18" charset="0"/>
              <a:ea typeface="Cambria" panose="02040503050406030204" pitchFamily="18" charset="0"/>
            </a:endParaRPr>
          </a:p>
        </p:txBody>
      </p:sp>
      <p:sp>
        <p:nvSpPr>
          <p:cNvPr id="9" name="Rectangle 8">
            <a:extLst>
              <a:ext uri="{FF2B5EF4-FFF2-40B4-BE49-F238E27FC236}">
                <a16:creationId xmlns:a16="http://schemas.microsoft.com/office/drawing/2014/main" id="{99794570-FD3A-4902-A1BD-D72FA7D4B183}"/>
              </a:ext>
            </a:extLst>
          </p:cNvPr>
          <p:cNvSpPr/>
          <p:nvPr/>
        </p:nvSpPr>
        <p:spPr>
          <a:xfrm>
            <a:off x="479580" y="3331874"/>
            <a:ext cx="5616420" cy="1578223"/>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u="sng" dirty="0">
                <a:latin typeface="Cambria" panose="02040503050406030204" pitchFamily="18" charset="0"/>
                <a:ea typeface="Cambria" panose="02040503050406030204" pitchFamily="18" charset="0"/>
              </a:rPr>
              <a:t>Effort:</a:t>
            </a:r>
          </a:p>
          <a:p>
            <a:endParaRPr lang="en-US" b="1" u="sng" dirty="0">
              <a:latin typeface="Cambria" panose="02040503050406030204" pitchFamily="18" charset="0"/>
              <a:ea typeface="Cambria" panose="02040503050406030204" pitchFamily="18" charset="0"/>
            </a:endParaRPr>
          </a:p>
          <a:p>
            <a:r>
              <a:rPr lang="en-US" b="1" dirty="0">
                <a:latin typeface="Cambria" panose="02040503050406030204" pitchFamily="18" charset="0"/>
                <a:ea typeface="Cambria" panose="02040503050406030204" pitchFamily="18" charset="0"/>
              </a:rPr>
              <a:t>Weekend in 10 months = 10 * 8 = 80</a:t>
            </a:r>
          </a:p>
          <a:p>
            <a:r>
              <a:rPr lang="en-US" b="1" dirty="0">
                <a:latin typeface="Cambria" panose="02040503050406030204" pitchFamily="18" charset="0"/>
                <a:ea typeface="Cambria" panose="02040503050406030204" pitchFamily="18" charset="0"/>
              </a:rPr>
              <a:t>Worked ~ 75% of Weekend = 80 * 0.75 =  60  days</a:t>
            </a:r>
          </a:p>
          <a:p>
            <a:r>
              <a:rPr lang="en-US" b="1" dirty="0">
                <a:latin typeface="Cambria" panose="02040503050406030204" pitchFamily="18" charset="0"/>
                <a:ea typeface="Cambria" panose="02040503050406030204" pitchFamily="18" charset="0"/>
              </a:rPr>
              <a:t>So  to achieve </a:t>
            </a:r>
            <a:r>
              <a:rPr lang="en-US" b="1">
                <a:latin typeface="Cambria" panose="02040503050406030204" pitchFamily="18" charset="0"/>
                <a:ea typeface="Cambria" panose="02040503050406030204" pitchFamily="18" charset="0"/>
              </a:rPr>
              <a:t>current status it took ~2 Month.</a:t>
            </a: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47036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17E2FD-D31D-4572-8C96-8E31DD4DEF06}"/>
              </a:ext>
            </a:extLst>
          </p:cNvPr>
          <p:cNvPicPr>
            <a:picLocks noChangeAspect="1"/>
          </p:cNvPicPr>
          <p:nvPr/>
        </p:nvPicPr>
        <p:blipFill>
          <a:blip r:embed="rId2"/>
          <a:stretch>
            <a:fillRect/>
          </a:stretch>
        </p:blipFill>
        <p:spPr>
          <a:xfrm>
            <a:off x="477855" y="1061103"/>
            <a:ext cx="7190633" cy="3324779"/>
          </a:xfrm>
          <a:prstGeom prst="rect">
            <a:avLst/>
          </a:prstGeom>
        </p:spPr>
      </p:pic>
      <p:pic>
        <p:nvPicPr>
          <p:cNvPr id="6" name="Picture 5">
            <a:extLst>
              <a:ext uri="{FF2B5EF4-FFF2-40B4-BE49-F238E27FC236}">
                <a16:creationId xmlns:a16="http://schemas.microsoft.com/office/drawing/2014/main" id="{73695387-8DC5-460F-B721-33AECCAB1E62}"/>
              </a:ext>
            </a:extLst>
          </p:cNvPr>
          <p:cNvPicPr>
            <a:picLocks noChangeAspect="1"/>
          </p:cNvPicPr>
          <p:nvPr/>
        </p:nvPicPr>
        <p:blipFill>
          <a:blip r:embed="rId3"/>
          <a:stretch>
            <a:fillRect/>
          </a:stretch>
        </p:blipFill>
        <p:spPr>
          <a:xfrm>
            <a:off x="3887055" y="2642228"/>
            <a:ext cx="7978124" cy="17994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081CD99-DAC0-454F-A685-208289A2034F}"/>
              </a:ext>
            </a:extLst>
          </p:cNvPr>
          <p:cNvPicPr>
            <a:picLocks noChangeAspect="1"/>
          </p:cNvPicPr>
          <p:nvPr/>
        </p:nvPicPr>
        <p:blipFill>
          <a:blip r:embed="rId4"/>
          <a:stretch>
            <a:fillRect/>
          </a:stretch>
        </p:blipFill>
        <p:spPr>
          <a:xfrm>
            <a:off x="477855" y="4416586"/>
            <a:ext cx="8140163" cy="2391507"/>
          </a:xfrm>
          <a:prstGeom prst="rect">
            <a:avLst/>
          </a:prstGeom>
        </p:spPr>
      </p:pic>
      <p:sp>
        <p:nvSpPr>
          <p:cNvPr id="8" name="Rectangle 7">
            <a:extLst>
              <a:ext uri="{FF2B5EF4-FFF2-40B4-BE49-F238E27FC236}">
                <a16:creationId xmlns:a16="http://schemas.microsoft.com/office/drawing/2014/main" id="{54B58D6D-FCAC-4EF6-822A-F674D940C634}"/>
              </a:ext>
            </a:extLst>
          </p:cNvPr>
          <p:cNvSpPr/>
          <p:nvPr/>
        </p:nvSpPr>
        <p:spPr>
          <a:xfrm>
            <a:off x="477855" y="275829"/>
            <a:ext cx="7190633" cy="76992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Cambria" panose="02040503050406030204" pitchFamily="18" charset="0"/>
                <a:ea typeface="Cambria" panose="02040503050406030204" pitchFamily="18" charset="0"/>
              </a:rPr>
              <a:t>User can Signup with default user name of  their Computer, username of pc automatically get’s populated in the form, it will not allow to create again if the account has been already been created</a:t>
            </a:r>
          </a:p>
        </p:txBody>
      </p:sp>
      <p:sp>
        <p:nvSpPr>
          <p:cNvPr id="11" name="Rectangle 10">
            <a:extLst>
              <a:ext uri="{FF2B5EF4-FFF2-40B4-BE49-F238E27FC236}">
                <a16:creationId xmlns:a16="http://schemas.microsoft.com/office/drawing/2014/main" id="{AB8A6FCB-82B8-4AD7-9E9F-9BE1E6745395}"/>
              </a:ext>
            </a:extLst>
          </p:cNvPr>
          <p:cNvSpPr/>
          <p:nvPr/>
        </p:nvSpPr>
        <p:spPr>
          <a:xfrm>
            <a:off x="7729962" y="1061103"/>
            <a:ext cx="4135218" cy="150536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Cambria" panose="02040503050406030204" pitchFamily="18" charset="0"/>
                <a:ea typeface="Cambria" panose="02040503050406030204" pitchFamily="18" charset="0"/>
              </a:rPr>
              <a:t>Once account created no need to remember password directly login from username, however username auto populated from Computer username and can’t be edited, so user just need to click submit button</a:t>
            </a:r>
          </a:p>
        </p:txBody>
      </p:sp>
      <p:sp>
        <p:nvSpPr>
          <p:cNvPr id="12" name="Rectangle 11">
            <a:extLst>
              <a:ext uri="{FF2B5EF4-FFF2-40B4-BE49-F238E27FC236}">
                <a16:creationId xmlns:a16="http://schemas.microsoft.com/office/drawing/2014/main" id="{EDF39629-D2BD-4075-9BEE-EE2B60379686}"/>
              </a:ext>
            </a:extLst>
          </p:cNvPr>
          <p:cNvSpPr/>
          <p:nvPr/>
        </p:nvSpPr>
        <p:spPr>
          <a:xfrm>
            <a:off x="8704553" y="4618590"/>
            <a:ext cx="3160626" cy="150536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Cambria" panose="02040503050406030204" pitchFamily="18" charset="0"/>
                <a:ea typeface="Cambria" panose="02040503050406030204" pitchFamily="18" charset="0"/>
              </a:rPr>
              <a:t>However if user want to login with different, they can do so by click link ‘Sign in as other User’ however in such case password required.</a:t>
            </a:r>
          </a:p>
        </p:txBody>
      </p:sp>
    </p:spTree>
    <p:extLst>
      <p:ext uri="{BB962C8B-B14F-4D97-AF65-F5344CB8AC3E}">
        <p14:creationId xmlns:p14="http://schemas.microsoft.com/office/powerpoint/2010/main" val="1902462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6EA115-ACD9-4CE0-81CD-2F773196F35D}"/>
              </a:ext>
            </a:extLst>
          </p:cNvPr>
          <p:cNvPicPr>
            <a:picLocks noChangeAspect="1"/>
          </p:cNvPicPr>
          <p:nvPr/>
        </p:nvPicPr>
        <p:blipFill>
          <a:blip r:embed="rId2"/>
          <a:stretch>
            <a:fillRect/>
          </a:stretch>
        </p:blipFill>
        <p:spPr>
          <a:xfrm>
            <a:off x="212590" y="593207"/>
            <a:ext cx="5980101" cy="2974589"/>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CB8DADA0-FC89-4BDB-8641-8531215D5287}"/>
              </a:ext>
            </a:extLst>
          </p:cNvPr>
          <p:cNvPicPr>
            <a:picLocks noChangeAspect="1"/>
          </p:cNvPicPr>
          <p:nvPr/>
        </p:nvPicPr>
        <p:blipFill>
          <a:blip r:embed="rId3"/>
          <a:stretch>
            <a:fillRect/>
          </a:stretch>
        </p:blipFill>
        <p:spPr>
          <a:xfrm>
            <a:off x="4181686" y="3623908"/>
            <a:ext cx="3828628" cy="1957803"/>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6D58ADB0-82E3-4EEB-915D-8DFECA2A2310}"/>
              </a:ext>
            </a:extLst>
          </p:cNvPr>
          <p:cNvPicPr>
            <a:picLocks noChangeAspect="1"/>
          </p:cNvPicPr>
          <p:nvPr/>
        </p:nvPicPr>
        <p:blipFill>
          <a:blip r:embed="rId4"/>
          <a:stretch>
            <a:fillRect/>
          </a:stretch>
        </p:blipFill>
        <p:spPr>
          <a:xfrm>
            <a:off x="6364188" y="610654"/>
            <a:ext cx="5730481" cy="2974589"/>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3999CBA9-F7AE-4DF6-89CE-E292F4702EB0}"/>
              </a:ext>
            </a:extLst>
          </p:cNvPr>
          <p:cNvSpPr/>
          <p:nvPr/>
        </p:nvSpPr>
        <p:spPr>
          <a:xfrm>
            <a:off x="212591" y="3568795"/>
            <a:ext cx="3990575" cy="89247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This the view when user create his account</a:t>
            </a:r>
          </a:p>
        </p:txBody>
      </p:sp>
      <p:sp>
        <p:nvSpPr>
          <p:cNvPr id="27" name="Rectangle 26">
            <a:extLst>
              <a:ext uri="{FF2B5EF4-FFF2-40B4-BE49-F238E27FC236}">
                <a16:creationId xmlns:a16="http://schemas.microsoft.com/office/drawing/2014/main" id="{1E5E10C4-44A7-45A0-9344-B69281B57209}"/>
              </a:ext>
            </a:extLst>
          </p:cNvPr>
          <p:cNvSpPr/>
          <p:nvPr/>
        </p:nvSpPr>
        <p:spPr>
          <a:xfrm>
            <a:off x="4236020" y="5610887"/>
            <a:ext cx="3781437" cy="89247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Cambria" panose="02040503050406030204" pitchFamily="18" charset="0"/>
                <a:ea typeface="Cambria" panose="02040503050406030204" pitchFamily="18" charset="0"/>
              </a:rPr>
              <a:t>This the view when user assigned under </a:t>
            </a:r>
            <a:r>
              <a:rPr lang="en-US" sz="1400" dirty="0" err="1">
                <a:latin typeface="Cambria" panose="02040503050406030204" pitchFamily="18" charset="0"/>
                <a:ea typeface="Cambria" panose="02040503050406030204" pitchFamily="18" charset="0"/>
              </a:rPr>
              <a:t>authoriser</a:t>
            </a:r>
            <a:r>
              <a:rPr lang="en-US" sz="1400" dirty="0">
                <a:latin typeface="Cambria" panose="02040503050406030204" pitchFamily="18" charset="0"/>
                <a:ea typeface="Cambria" panose="02040503050406030204" pitchFamily="18" charset="0"/>
              </a:rPr>
              <a:t> group</a:t>
            </a:r>
          </a:p>
        </p:txBody>
      </p:sp>
      <p:sp>
        <p:nvSpPr>
          <p:cNvPr id="28" name="Rectangle 27">
            <a:extLst>
              <a:ext uri="{FF2B5EF4-FFF2-40B4-BE49-F238E27FC236}">
                <a16:creationId xmlns:a16="http://schemas.microsoft.com/office/drawing/2014/main" id="{285C74B1-D151-49CF-8EF2-74C4729831F4}"/>
              </a:ext>
            </a:extLst>
          </p:cNvPr>
          <p:cNvSpPr/>
          <p:nvPr/>
        </p:nvSpPr>
        <p:spPr>
          <a:xfrm>
            <a:off x="8031939" y="3591847"/>
            <a:ext cx="4062730" cy="8947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Cambria" panose="02040503050406030204" pitchFamily="18" charset="0"/>
                <a:ea typeface="Cambria" panose="02040503050406030204" pitchFamily="18" charset="0"/>
              </a:rPr>
              <a:t>This the view when user assigned under Mi team member, Team Leader, Technical Leader or Manager group, however there is restriction on Add/Edit feature accordingly</a:t>
            </a:r>
          </a:p>
        </p:txBody>
      </p:sp>
      <p:sp>
        <p:nvSpPr>
          <p:cNvPr id="19" name="Rectangle 18">
            <a:extLst>
              <a:ext uri="{FF2B5EF4-FFF2-40B4-BE49-F238E27FC236}">
                <a16:creationId xmlns:a16="http://schemas.microsoft.com/office/drawing/2014/main" id="{C8544CD3-D69E-4FC6-A953-EB9883DA201A}"/>
              </a:ext>
            </a:extLst>
          </p:cNvPr>
          <p:cNvSpPr/>
          <p:nvPr/>
        </p:nvSpPr>
        <p:spPr>
          <a:xfrm>
            <a:off x="3206371" y="4214878"/>
            <a:ext cx="953690"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Cambria" panose="02040503050406030204" pitchFamily="18" charset="0"/>
                <a:ea typeface="Cambria" panose="02040503050406030204" pitchFamily="18" charset="0"/>
              </a:rPr>
              <a:t>View 3</a:t>
            </a:r>
          </a:p>
        </p:txBody>
      </p:sp>
      <p:sp>
        <p:nvSpPr>
          <p:cNvPr id="29" name="Rectangle 28">
            <a:extLst>
              <a:ext uri="{FF2B5EF4-FFF2-40B4-BE49-F238E27FC236}">
                <a16:creationId xmlns:a16="http://schemas.microsoft.com/office/drawing/2014/main" id="{38E0E718-ED26-4410-838B-EA20E645D2BB}"/>
              </a:ext>
            </a:extLst>
          </p:cNvPr>
          <p:cNvSpPr/>
          <p:nvPr/>
        </p:nvSpPr>
        <p:spPr>
          <a:xfrm>
            <a:off x="6968549" y="6256970"/>
            <a:ext cx="953690"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Cambria" panose="02040503050406030204" pitchFamily="18" charset="0"/>
                <a:ea typeface="Cambria" panose="02040503050406030204" pitchFamily="18" charset="0"/>
              </a:rPr>
              <a:t>View 2</a:t>
            </a:r>
          </a:p>
        </p:txBody>
      </p:sp>
      <p:sp>
        <p:nvSpPr>
          <p:cNvPr id="30" name="Rectangle 29">
            <a:extLst>
              <a:ext uri="{FF2B5EF4-FFF2-40B4-BE49-F238E27FC236}">
                <a16:creationId xmlns:a16="http://schemas.microsoft.com/office/drawing/2014/main" id="{B2533972-2BC9-4B32-9B45-4A39005C54F5}"/>
              </a:ext>
            </a:extLst>
          </p:cNvPr>
          <p:cNvSpPr/>
          <p:nvPr/>
        </p:nvSpPr>
        <p:spPr>
          <a:xfrm>
            <a:off x="11140979" y="4258530"/>
            <a:ext cx="953690"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Cambria" panose="02040503050406030204" pitchFamily="18" charset="0"/>
                <a:ea typeface="Cambria" panose="02040503050406030204" pitchFamily="18" charset="0"/>
              </a:rPr>
              <a:t>View 1</a:t>
            </a:r>
          </a:p>
        </p:txBody>
      </p:sp>
      <p:sp>
        <p:nvSpPr>
          <p:cNvPr id="20" name="Rectangle 19">
            <a:extLst>
              <a:ext uri="{FF2B5EF4-FFF2-40B4-BE49-F238E27FC236}">
                <a16:creationId xmlns:a16="http://schemas.microsoft.com/office/drawing/2014/main" id="{27CCAD07-F681-46FB-9B91-951C9C0B734B}"/>
              </a:ext>
            </a:extLst>
          </p:cNvPr>
          <p:cNvSpPr/>
          <p:nvPr/>
        </p:nvSpPr>
        <p:spPr>
          <a:xfrm>
            <a:off x="2744533" y="84525"/>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21" name="Rectangle 20">
            <a:extLst>
              <a:ext uri="{FF2B5EF4-FFF2-40B4-BE49-F238E27FC236}">
                <a16:creationId xmlns:a16="http://schemas.microsoft.com/office/drawing/2014/main" id="{CED66B77-1F00-457B-B800-DCD01251DFB5}"/>
              </a:ext>
            </a:extLst>
          </p:cNvPr>
          <p:cNvSpPr/>
          <p:nvPr/>
        </p:nvSpPr>
        <p:spPr>
          <a:xfrm>
            <a:off x="4078296" y="8152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22" name="Rectangle 21">
            <a:extLst>
              <a:ext uri="{FF2B5EF4-FFF2-40B4-BE49-F238E27FC236}">
                <a16:creationId xmlns:a16="http://schemas.microsoft.com/office/drawing/2014/main" id="{93E85A6E-86E5-49EF-9A4E-9E905BC6A3A7}"/>
              </a:ext>
            </a:extLst>
          </p:cNvPr>
          <p:cNvSpPr/>
          <p:nvPr/>
        </p:nvSpPr>
        <p:spPr>
          <a:xfrm>
            <a:off x="5409555" y="8152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23" name="Rectangle 22">
            <a:extLst>
              <a:ext uri="{FF2B5EF4-FFF2-40B4-BE49-F238E27FC236}">
                <a16:creationId xmlns:a16="http://schemas.microsoft.com/office/drawing/2014/main" id="{A3D04D59-6779-46A3-8904-7924236ECE12}"/>
              </a:ext>
            </a:extLst>
          </p:cNvPr>
          <p:cNvSpPr/>
          <p:nvPr/>
        </p:nvSpPr>
        <p:spPr>
          <a:xfrm>
            <a:off x="6740814" y="8152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24" name="Rectangle 23">
            <a:extLst>
              <a:ext uri="{FF2B5EF4-FFF2-40B4-BE49-F238E27FC236}">
                <a16:creationId xmlns:a16="http://schemas.microsoft.com/office/drawing/2014/main" id="{C7A3B7AB-8A04-4C6F-9A9A-4C9FD33463EF}"/>
              </a:ext>
            </a:extLst>
          </p:cNvPr>
          <p:cNvSpPr/>
          <p:nvPr/>
        </p:nvSpPr>
        <p:spPr>
          <a:xfrm>
            <a:off x="8072073" y="8152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26" name="Rectangle 25">
            <a:extLst>
              <a:ext uri="{FF2B5EF4-FFF2-40B4-BE49-F238E27FC236}">
                <a16:creationId xmlns:a16="http://schemas.microsoft.com/office/drawing/2014/main" id="{B786E415-AA43-427D-8659-EDA573108662}"/>
              </a:ext>
            </a:extLst>
          </p:cNvPr>
          <p:cNvSpPr/>
          <p:nvPr/>
        </p:nvSpPr>
        <p:spPr>
          <a:xfrm>
            <a:off x="9403332" y="81526"/>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31" name="Rectangle 30">
            <a:extLst>
              <a:ext uri="{FF2B5EF4-FFF2-40B4-BE49-F238E27FC236}">
                <a16:creationId xmlns:a16="http://schemas.microsoft.com/office/drawing/2014/main" id="{56C3B595-79F8-479C-80A2-DF6E8F139D86}"/>
              </a:ext>
            </a:extLst>
          </p:cNvPr>
          <p:cNvSpPr/>
          <p:nvPr/>
        </p:nvSpPr>
        <p:spPr>
          <a:xfrm>
            <a:off x="10734591" y="81526"/>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32" name="Rectangle 31">
            <a:extLst>
              <a:ext uri="{FF2B5EF4-FFF2-40B4-BE49-F238E27FC236}">
                <a16:creationId xmlns:a16="http://schemas.microsoft.com/office/drawing/2014/main" id="{B0071729-69E2-404C-8203-F444CFDF4E70}"/>
              </a:ext>
            </a:extLst>
          </p:cNvPr>
          <p:cNvSpPr/>
          <p:nvPr/>
        </p:nvSpPr>
        <p:spPr>
          <a:xfrm>
            <a:off x="82015" y="81525"/>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33" name="Rectangle 32">
            <a:extLst>
              <a:ext uri="{FF2B5EF4-FFF2-40B4-BE49-F238E27FC236}">
                <a16:creationId xmlns:a16="http://schemas.microsoft.com/office/drawing/2014/main" id="{63DB7355-9FD7-458E-BDB2-57018B7860E4}"/>
              </a:ext>
            </a:extLst>
          </p:cNvPr>
          <p:cNvSpPr/>
          <p:nvPr/>
        </p:nvSpPr>
        <p:spPr>
          <a:xfrm>
            <a:off x="1421142" y="83528"/>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spTree>
    <p:extLst>
      <p:ext uri="{BB962C8B-B14F-4D97-AF65-F5344CB8AC3E}">
        <p14:creationId xmlns:p14="http://schemas.microsoft.com/office/powerpoint/2010/main" val="1485078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517897-AADB-4E3C-BF3D-ABD33583BEC6}"/>
              </a:ext>
            </a:extLst>
          </p:cNvPr>
          <p:cNvSpPr/>
          <p:nvPr/>
        </p:nvSpPr>
        <p:spPr>
          <a:xfrm>
            <a:off x="2744533" y="84525"/>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5" name="Rectangle 4">
            <a:extLst>
              <a:ext uri="{FF2B5EF4-FFF2-40B4-BE49-F238E27FC236}">
                <a16:creationId xmlns:a16="http://schemas.microsoft.com/office/drawing/2014/main" id="{520664BC-792F-401A-89DC-D5B3FE1E7AE4}"/>
              </a:ext>
            </a:extLst>
          </p:cNvPr>
          <p:cNvSpPr/>
          <p:nvPr/>
        </p:nvSpPr>
        <p:spPr>
          <a:xfrm>
            <a:off x="4078296" y="8152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6" name="Rectangle 5">
            <a:extLst>
              <a:ext uri="{FF2B5EF4-FFF2-40B4-BE49-F238E27FC236}">
                <a16:creationId xmlns:a16="http://schemas.microsoft.com/office/drawing/2014/main" id="{67976D7C-ECB9-46EB-AC9F-3915B1830077}"/>
              </a:ext>
            </a:extLst>
          </p:cNvPr>
          <p:cNvSpPr/>
          <p:nvPr/>
        </p:nvSpPr>
        <p:spPr>
          <a:xfrm>
            <a:off x="5409555" y="8152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7" name="Rectangle 6">
            <a:extLst>
              <a:ext uri="{FF2B5EF4-FFF2-40B4-BE49-F238E27FC236}">
                <a16:creationId xmlns:a16="http://schemas.microsoft.com/office/drawing/2014/main" id="{B0776422-41C4-4834-A55C-CE48D0FBEE8E}"/>
              </a:ext>
            </a:extLst>
          </p:cNvPr>
          <p:cNvSpPr/>
          <p:nvPr/>
        </p:nvSpPr>
        <p:spPr>
          <a:xfrm>
            <a:off x="6740814" y="8152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8" name="Rectangle 7">
            <a:extLst>
              <a:ext uri="{FF2B5EF4-FFF2-40B4-BE49-F238E27FC236}">
                <a16:creationId xmlns:a16="http://schemas.microsoft.com/office/drawing/2014/main" id="{C8C14A62-3184-42D1-9396-2C17E9EDC47C}"/>
              </a:ext>
            </a:extLst>
          </p:cNvPr>
          <p:cNvSpPr/>
          <p:nvPr/>
        </p:nvSpPr>
        <p:spPr>
          <a:xfrm>
            <a:off x="8072073" y="8152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9" name="Rectangle 8">
            <a:extLst>
              <a:ext uri="{FF2B5EF4-FFF2-40B4-BE49-F238E27FC236}">
                <a16:creationId xmlns:a16="http://schemas.microsoft.com/office/drawing/2014/main" id="{622A73E7-5A43-4BC9-AE9C-A75A80889400}"/>
              </a:ext>
            </a:extLst>
          </p:cNvPr>
          <p:cNvSpPr/>
          <p:nvPr/>
        </p:nvSpPr>
        <p:spPr>
          <a:xfrm>
            <a:off x="9403332" y="81526"/>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0" name="Rectangle 9">
            <a:extLst>
              <a:ext uri="{FF2B5EF4-FFF2-40B4-BE49-F238E27FC236}">
                <a16:creationId xmlns:a16="http://schemas.microsoft.com/office/drawing/2014/main" id="{3CF3577E-E5A2-4BCD-815C-86D2B6D33CB8}"/>
              </a:ext>
            </a:extLst>
          </p:cNvPr>
          <p:cNvSpPr/>
          <p:nvPr/>
        </p:nvSpPr>
        <p:spPr>
          <a:xfrm>
            <a:off x="10734591" y="81526"/>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1" name="Rectangle 10">
            <a:extLst>
              <a:ext uri="{FF2B5EF4-FFF2-40B4-BE49-F238E27FC236}">
                <a16:creationId xmlns:a16="http://schemas.microsoft.com/office/drawing/2014/main" id="{8471B991-9957-4A59-A170-A47D6701F97F}"/>
              </a:ext>
            </a:extLst>
          </p:cNvPr>
          <p:cNvSpPr/>
          <p:nvPr/>
        </p:nvSpPr>
        <p:spPr>
          <a:xfrm>
            <a:off x="82015" y="81525"/>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5" name="Rectangle 24">
            <a:extLst>
              <a:ext uri="{FF2B5EF4-FFF2-40B4-BE49-F238E27FC236}">
                <a16:creationId xmlns:a16="http://schemas.microsoft.com/office/drawing/2014/main" id="{753FBF0E-64EC-46F8-8BD0-3F7D5345B336}"/>
              </a:ext>
            </a:extLst>
          </p:cNvPr>
          <p:cNvSpPr/>
          <p:nvPr/>
        </p:nvSpPr>
        <p:spPr>
          <a:xfrm>
            <a:off x="1421142" y="83528"/>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pic>
        <p:nvPicPr>
          <p:cNvPr id="3" name="Picture 2">
            <a:extLst>
              <a:ext uri="{FF2B5EF4-FFF2-40B4-BE49-F238E27FC236}">
                <a16:creationId xmlns:a16="http://schemas.microsoft.com/office/drawing/2014/main" id="{B7ACB76C-901D-4493-83D5-2017488DE159}"/>
              </a:ext>
            </a:extLst>
          </p:cNvPr>
          <p:cNvPicPr>
            <a:picLocks noChangeAspect="1"/>
          </p:cNvPicPr>
          <p:nvPr/>
        </p:nvPicPr>
        <p:blipFill>
          <a:blip r:embed="rId2"/>
          <a:stretch>
            <a:fillRect/>
          </a:stretch>
        </p:blipFill>
        <p:spPr>
          <a:xfrm>
            <a:off x="338096" y="612257"/>
            <a:ext cx="5601661" cy="2611175"/>
          </a:xfrm>
          <a:prstGeom prst="rect">
            <a:avLst/>
          </a:prstGeom>
        </p:spPr>
      </p:pic>
      <p:pic>
        <p:nvPicPr>
          <p:cNvPr id="17" name="Picture 16">
            <a:extLst>
              <a:ext uri="{FF2B5EF4-FFF2-40B4-BE49-F238E27FC236}">
                <a16:creationId xmlns:a16="http://schemas.microsoft.com/office/drawing/2014/main" id="{46036F5E-47D6-4126-8364-7C23FF003AD4}"/>
              </a:ext>
            </a:extLst>
          </p:cNvPr>
          <p:cNvPicPr>
            <a:picLocks noChangeAspect="1"/>
          </p:cNvPicPr>
          <p:nvPr/>
        </p:nvPicPr>
        <p:blipFill>
          <a:blip r:embed="rId3"/>
          <a:stretch>
            <a:fillRect/>
          </a:stretch>
        </p:blipFill>
        <p:spPr>
          <a:xfrm>
            <a:off x="6016598" y="612256"/>
            <a:ext cx="5971620" cy="2613171"/>
          </a:xfrm>
          <a:prstGeom prst="rect">
            <a:avLst/>
          </a:prstGeom>
        </p:spPr>
      </p:pic>
      <p:pic>
        <p:nvPicPr>
          <p:cNvPr id="12" name="Picture 11">
            <a:extLst>
              <a:ext uri="{FF2B5EF4-FFF2-40B4-BE49-F238E27FC236}">
                <a16:creationId xmlns:a16="http://schemas.microsoft.com/office/drawing/2014/main" id="{3D9218F9-E3CF-4541-ABA6-D2465C336BF8}"/>
              </a:ext>
            </a:extLst>
          </p:cNvPr>
          <p:cNvPicPr>
            <a:picLocks noChangeAspect="1"/>
          </p:cNvPicPr>
          <p:nvPr/>
        </p:nvPicPr>
        <p:blipFill>
          <a:blip r:embed="rId4"/>
          <a:stretch>
            <a:fillRect/>
          </a:stretch>
        </p:blipFill>
        <p:spPr>
          <a:xfrm>
            <a:off x="363247" y="3279215"/>
            <a:ext cx="5576509" cy="2789304"/>
          </a:xfrm>
          <a:prstGeom prst="rect">
            <a:avLst/>
          </a:prstGeom>
        </p:spPr>
      </p:pic>
      <p:pic>
        <p:nvPicPr>
          <p:cNvPr id="13" name="Picture 12">
            <a:extLst>
              <a:ext uri="{FF2B5EF4-FFF2-40B4-BE49-F238E27FC236}">
                <a16:creationId xmlns:a16="http://schemas.microsoft.com/office/drawing/2014/main" id="{B4CC6F3D-176A-4412-8CC8-86AD4CFD4589}"/>
              </a:ext>
            </a:extLst>
          </p:cNvPr>
          <p:cNvPicPr>
            <a:picLocks noChangeAspect="1"/>
          </p:cNvPicPr>
          <p:nvPr/>
        </p:nvPicPr>
        <p:blipFill>
          <a:blip r:embed="rId5"/>
          <a:stretch>
            <a:fillRect/>
          </a:stretch>
        </p:blipFill>
        <p:spPr>
          <a:xfrm>
            <a:off x="6007196" y="3279215"/>
            <a:ext cx="4064854" cy="2198113"/>
          </a:xfrm>
          <a:prstGeom prst="rect">
            <a:avLst/>
          </a:prstGeom>
        </p:spPr>
      </p:pic>
      <p:pic>
        <p:nvPicPr>
          <p:cNvPr id="14" name="Picture 13">
            <a:extLst>
              <a:ext uri="{FF2B5EF4-FFF2-40B4-BE49-F238E27FC236}">
                <a16:creationId xmlns:a16="http://schemas.microsoft.com/office/drawing/2014/main" id="{AA475BA5-315E-4404-8CB1-F92B25E4842C}"/>
              </a:ext>
            </a:extLst>
          </p:cNvPr>
          <p:cNvPicPr>
            <a:picLocks noChangeAspect="1"/>
          </p:cNvPicPr>
          <p:nvPr/>
        </p:nvPicPr>
        <p:blipFill>
          <a:blip r:embed="rId6"/>
          <a:stretch>
            <a:fillRect/>
          </a:stretch>
        </p:blipFill>
        <p:spPr>
          <a:xfrm>
            <a:off x="8358521" y="4114309"/>
            <a:ext cx="3674879" cy="1954210"/>
          </a:xfrm>
          <a:prstGeom prst="rect">
            <a:avLst/>
          </a:prstGeom>
          <a:ln>
            <a:noFill/>
          </a:ln>
          <a:effectLst>
            <a:outerShdw blurRad="292100" dist="139700" dir="2700000" algn="tl" rotWithShape="0">
              <a:srgbClr val="333333">
                <a:alpha val="65000"/>
              </a:srgbClr>
            </a:outerShdw>
          </a:effectLst>
        </p:spPr>
      </p:pic>
      <p:sp>
        <p:nvSpPr>
          <p:cNvPr id="23" name="Rectangle 22">
            <a:extLst>
              <a:ext uri="{FF2B5EF4-FFF2-40B4-BE49-F238E27FC236}">
                <a16:creationId xmlns:a16="http://schemas.microsoft.com/office/drawing/2014/main" id="{34E72A8B-02CD-4847-8A52-77318FCF0596}"/>
              </a:ext>
            </a:extLst>
          </p:cNvPr>
          <p:cNvSpPr/>
          <p:nvPr/>
        </p:nvSpPr>
        <p:spPr>
          <a:xfrm>
            <a:off x="338096" y="6122308"/>
            <a:ext cx="11695304" cy="59551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This will same for all view (however only edit or add function depends on access)</a:t>
            </a:r>
          </a:p>
        </p:txBody>
      </p:sp>
    </p:spTree>
    <p:extLst>
      <p:ext uri="{BB962C8B-B14F-4D97-AF65-F5344CB8AC3E}">
        <p14:creationId xmlns:p14="http://schemas.microsoft.com/office/powerpoint/2010/main" val="3946284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517897-AADB-4E3C-BF3D-ABD33583BEC6}"/>
              </a:ext>
            </a:extLst>
          </p:cNvPr>
          <p:cNvSpPr/>
          <p:nvPr/>
        </p:nvSpPr>
        <p:spPr>
          <a:xfrm>
            <a:off x="2744533" y="99893"/>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5" name="Rectangle 4">
            <a:extLst>
              <a:ext uri="{FF2B5EF4-FFF2-40B4-BE49-F238E27FC236}">
                <a16:creationId xmlns:a16="http://schemas.microsoft.com/office/drawing/2014/main" id="{520664BC-792F-401A-89DC-D5B3FE1E7AE4}"/>
              </a:ext>
            </a:extLst>
          </p:cNvPr>
          <p:cNvSpPr/>
          <p:nvPr/>
        </p:nvSpPr>
        <p:spPr>
          <a:xfrm>
            <a:off x="4078296" y="96896"/>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6" name="Rectangle 5">
            <a:extLst>
              <a:ext uri="{FF2B5EF4-FFF2-40B4-BE49-F238E27FC236}">
                <a16:creationId xmlns:a16="http://schemas.microsoft.com/office/drawing/2014/main" id="{67976D7C-ECB9-46EB-AC9F-3915B1830077}"/>
              </a:ext>
            </a:extLst>
          </p:cNvPr>
          <p:cNvSpPr/>
          <p:nvPr/>
        </p:nvSpPr>
        <p:spPr>
          <a:xfrm>
            <a:off x="5409555" y="96895"/>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7" name="Rectangle 6">
            <a:extLst>
              <a:ext uri="{FF2B5EF4-FFF2-40B4-BE49-F238E27FC236}">
                <a16:creationId xmlns:a16="http://schemas.microsoft.com/office/drawing/2014/main" id="{B0776422-41C4-4834-A55C-CE48D0FBEE8E}"/>
              </a:ext>
            </a:extLst>
          </p:cNvPr>
          <p:cNvSpPr/>
          <p:nvPr/>
        </p:nvSpPr>
        <p:spPr>
          <a:xfrm>
            <a:off x="6740814" y="96895"/>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8" name="Rectangle 7">
            <a:extLst>
              <a:ext uri="{FF2B5EF4-FFF2-40B4-BE49-F238E27FC236}">
                <a16:creationId xmlns:a16="http://schemas.microsoft.com/office/drawing/2014/main" id="{C8C14A62-3184-42D1-9396-2C17E9EDC47C}"/>
              </a:ext>
            </a:extLst>
          </p:cNvPr>
          <p:cNvSpPr/>
          <p:nvPr/>
        </p:nvSpPr>
        <p:spPr>
          <a:xfrm>
            <a:off x="8072073" y="96895"/>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9" name="Rectangle 8">
            <a:extLst>
              <a:ext uri="{FF2B5EF4-FFF2-40B4-BE49-F238E27FC236}">
                <a16:creationId xmlns:a16="http://schemas.microsoft.com/office/drawing/2014/main" id="{622A73E7-5A43-4BC9-AE9C-A75A80889400}"/>
              </a:ext>
            </a:extLst>
          </p:cNvPr>
          <p:cNvSpPr/>
          <p:nvPr/>
        </p:nvSpPr>
        <p:spPr>
          <a:xfrm>
            <a:off x="9403332" y="96894"/>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0" name="Rectangle 9">
            <a:extLst>
              <a:ext uri="{FF2B5EF4-FFF2-40B4-BE49-F238E27FC236}">
                <a16:creationId xmlns:a16="http://schemas.microsoft.com/office/drawing/2014/main" id="{3CF3577E-E5A2-4BCD-815C-86D2B6D33CB8}"/>
              </a:ext>
            </a:extLst>
          </p:cNvPr>
          <p:cNvSpPr/>
          <p:nvPr/>
        </p:nvSpPr>
        <p:spPr>
          <a:xfrm>
            <a:off x="10734591" y="96894"/>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1" name="Rectangle 10">
            <a:extLst>
              <a:ext uri="{FF2B5EF4-FFF2-40B4-BE49-F238E27FC236}">
                <a16:creationId xmlns:a16="http://schemas.microsoft.com/office/drawing/2014/main" id="{8471B991-9957-4A59-A170-A47D6701F97F}"/>
              </a:ext>
            </a:extLst>
          </p:cNvPr>
          <p:cNvSpPr/>
          <p:nvPr/>
        </p:nvSpPr>
        <p:spPr>
          <a:xfrm>
            <a:off x="82015" y="96893"/>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5" name="Rectangle 24">
            <a:extLst>
              <a:ext uri="{FF2B5EF4-FFF2-40B4-BE49-F238E27FC236}">
                <a16:creationId xmlns:a16="http://schemas.microsoft.com/office/drawing/2014/main" id="{753FBF0E-64EC-46F8-8BD0-3F7D5345B336}"/>
              </a:ext>
            </a:extLst>
          </p:cNvPr>
          <p:cNvSpPr/>
          <p:nvPr/>
        </p:nvSpPr>
        <p:spPr>
          <a:xfrm>
            <a:off x="1421142" y="98896"/>
            <a:ext cx="1293629" cy="49277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sp>
        <p:nvSpPr>
          <p:cNvPr id="15" name="Rectangle 14">
            <a:extLst>
              <a:ext uri="{FF2B5EF4-FFF2-40B4-BE49-F238E27FC236}">
                <a16:creationId xmlns:a16="http://schemas.microsoft.com/office/drawing/2014/main" id="{87553095-F68B-451C-8621-E74D54537495}"/>
              </a:ext>
            </a:extLst>
          </p:cNvPr>
          <p:cNvSpPr/>
          <p:nvPr/>
        </p:nvSpPr>
        <p:spPr>
          <a:xfrm>
            <a:off x="83056" y="3514433"/>
            <a:ext cx="3471630" cy="50431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Add request, form available in every view</a:t>
            </a:r>
          </a:p>
        </p:txBody>
      </p:sp>
      <p:pic>
        <p:nvPicPr>
          <p:cNvPr id="12" name="Picture 11">
            <a:extLst>
              <a:ext uri="{FF2B5EF4-FFF2-40B4-BE49-F238E27FC236}">
                <a16:creationId xmlns:a16="http://schemas.microsoft.com/office/drawing/2014/main" id="{8496660F-4BFC-4356-9AF1-44AA2FE2A200}"/>
              </a:ext>
            </a:extLst>
          </p:cNvPr>
          <p:cNvPicPr>
            <a:picLocks noChangeAspect="1"/>
          </p:cNvPicPr>
          <p:nvPr/>
        </p:nvPicPr>
        <p:blipFill>
          <a:blip r:embed="rId2"/>
          <a:stretch>
            <a:fillRect/>
          </a:stretch>
        </p:blipFill>
        <p:spPr>
          <a:xfrm>
            <a:off x="82015" y="618548"/>
            <a:ext cx="3472671" cy="2870003"/>
          </a:xfrm>
          <a:prstGeom prst="rect">
            <a:avLst/>
          </a:prstGeom>
        </p:spPr>
      </p:pic>
      <p:pic>
        <p:nvPicPr>
          <p:cNvPr id="13" name="Picture 12">
            <a:extLst>
              <a:ext uri="{FF2B5EF4-FFF2-40B4-BE49-F238E27FC236}">
                <a16:creationId xmlns:a16="http://schemas.microsoft.com/office/drawing/2014/main" id="{AF911104-9BC7-468B-B4FC-A4BABD5306DF}"/>
              </a:ext>
            </a:extLst>
          </p:cNvPr>
          <p:cNvPicPr>
            <a:picLocks noChangeAspect="1"/>
          </p:cNvPicPr>
          <p:nvPr/>
        </p:nvPicPr>
        <p:blipFill>
          <a:blip r:embed="rId3"/>
          <a:stretch>
            <a:fillRect/>
          </a:stretch>
        </p:blipFill>
        <p:spPr>
          <a:xfrm>
            <a:off x="3626864" y="631000"/>
            <a:ext cx="7192255" cy="3387749"/>
          </a:xfrm>
          <a:prstGeom prst="rect">
            <a:avLst/>
          </a:prstGeom>
        </p:spPr>
      </p:pic>
      <p:sp>
        <p:nvSpPr>
          <p:cNvPr id="16" name="Rectangle 15">
            <a:extLst>
              <a:ext uri="{FF2B5EF4-FFF2-40B4-BE49-F238E27FC236}">
                <a16:creationId xmlns:a16="http://schemas.microsoft.com/office/drawing/2014/main" id="{013F67C4-FFEA-437F-9255-82115B2455DF}"/>
              </a:ext>
            </a:extLst>
          </p:cNvPr>
          <p:cNvSpPr/>
          <p:nvPr/>
        </p:nvSpPr>
        <p:spPr>
          <a:xfrm>
            <a:off x="10557863" y="997482"/>
            <a:ext cx="1467854" cy="221444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Check Status view is given list down the all specific id raised by user, on click of id they can check the status.</a:t>
            </a:r>
          </a:p>
        </p:txBody>
      </p:sp>
      <p:pic>
        <p:nvPicPr>
          <p:cNvPr id="14" name="Picture 13">
            <a:extLst>
              <a:ext uri="{FF2B5EF4-FFF2-40B4-BE49-F238E27FC236}">
                <a16:creationId xmlns:a16="http://schemas.microsoft.com/office/drawing/2014/main" id="{9287D36D-9F82-4F53-9EE7-5F2683282116}"/>
              </a:ext>
            </a:extLst>
          </p:cNvPr>
          <p:cNvPicPr>
            <a:picLocks noChangeAspect="1"/>
          </p:cNvPicPr>
          <p:nvPr/>
        </p:nvPicPr>
        <p:blipFill>
          <a:blip r:embed="rId4"/>
          <a:stretch>
            <a:fillRect/>
          </a:stretch>
        </p:blipFill>
        <p:spPr>
          <a:xfrm>
            <a:off x="89647" y="4080265"/>
            <a:ext cx="10729472" cy="2740830"/>
          </a:xfrm>
          <a:prstGeom prst="rect">
            <a:avLst/>
          </a:prstGeom>
        </p:spPr>
      </p:pic>
      <p:sp>
        <p:nvSpPr>
          <p:cNvPr id="18" name="Rectangle 17">
            <a:extLst>
              <a:ext uri="{FF2B5EF4-FFF2-40B4-BE49-F238E27FC236}">
                <a16:creationId xmlns:a16="http://schemas.microsoft.com/office/drawing/2014/main" id="{3E73A9E0-2881-4CA5-A87D-8E465AF4B569}"/>
              </a:ext>
            </a:extLst>
          </p:cNvPr>
          <p:cNvSpPr/>
          <p:nvPr/>
        </p:nvSpPr>
        <p:spPr>
          <a:xfrm>
            <a:off x="9734342" y="4974503"/>
            <a:ext cx="2368012" cy="15137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On click of ‘id’ one can check the status of there request, they will root to this page.</a:t>
            </a:r>
          </a:p>
          <a:p>
            <a:pPr algn="ctr"/>
            <a:endParaRPr lang="en-US" sz="1400" dirty="0">
              <a:latin typeface="Cambria" panose="02040503050406030204" pitchFamily="18" charset="0"/>
              <a:ea typeface="Cambria" panose="02040503050406030204" pitchFamily="18" charset="0"/>
            </a:endParaRPr>
          </a:p>
          <a:p>
            <a:pPr algn="ctr"/>
            <a:r>
              <a:rPr lang="en-US" sz="1400" dirty="0">
                <a:latin typeface="Cambria" panose="02040503050406030204" pitchFamily="18" charset="0"/>
                <a:ea typeface="Cambria" panose="02040503050406030204" pitchFamily="18" charset="0"/>
              </a:rPr>
              <a:t>Also can view/add conversation on request by BU or MI</a:t>
            </a:r>
          </a:p>
        </p:txBody>
      </p:sp>
    </p:spTree>
    <p:extLst>
      <p:ext uri="{BB962C8B-B14F-4D97-AF65-F5344CB8AC3E}">
        <p14:creationId xmlns:p14="http://schemas.microsoft.com/office/powerpoint/2010/main" val="471987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517897-AADB-4E3C-BF3D-ABD33583BEC6}"/>
              </a:ext>
            </a:extLst>
          </p:cNvPr>
          <p:cNvSpPr/>
          <p:nvPr/>
        </p:nvSpPr>
        <p:spPr>
          <a:xfrm>
            <a:off x="2744533" y="69157"/>
            <a:ext cx="1293629" cy="49277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5" name="Rectangle 4">
            <a:extLst>
              <a:ext uri="{FF2B5EF4-FFF2-40B4-BE49-F238E27FC236}">
                <a16:creationId xmlns:a16="http://schemas.microsoft.com/office/drawing/2014/main" id="{520664BC-792F-401A-89DC-D5B3FE1E7AE4}"/>
              </a:ext>
            </a:extLst>
          </p:cNvPr>
          <p:cNvSpPr/>
          <p:nvPr/>
        </p:nvSpPr>
        <p:spPr>
          <a:xfrm>
            <a:off x="4078296" y="6616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6" name="Rectangle 5">
            <a:extLst>
              <a:ext uri="{FF2B5EF4-FFF2-40B4-BE49-F238E27FC236}">
                <a16:creationId xmlns:a16="http://schemas.microsoft.com/office/drawing/2014/main" id="{67976D7C-ECB9-46EB-AC9F-3915B1830077}"/>
              </a:ext>
            </a:extLst>
          </p:cNvPr>
          <p:cNvSpPr/>
          <p:nvPr/>
        </p:nvSpPr>
        <p:spPr>
          <a:xfrm>
            <a:off x="5409555"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7" name="Rectangle 6">
            <a:extLst>
              <a:ext uri="{FF2B5EF4-FFF2-40B4-BE49-F238E27FC236}">
                <a16:creationId xmlns:a16="http://schemas.microsoft.com/office/drawing/2014/main" id="{B0776422-41C4-4834-A55C-CE48D0FBEE8E}"/>
              </a:ext>
            </a:extLst>
          </p:cNvPr>
          <p:cNvSpPr/>
          <p:nvPr/>
        </p:nvSpPr>
        <p:spPr>
          <a:xfrm>
            <a:off x="6740814"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8" name="Rectangle 7">
            <a:extLst>
              <a:ext uri="{FF2B5EF4-FFF2-40B4-BE49-F238E27FC236}">
                <a16:creationId xmlns:a16="http://schemas.microsoft.com/office/drawing/2014/main" id="{C8C14A62-3184-42D1-9396-2C17E9EDC47C}"/>
              </a:ext>
            </a:extLst>
          </p:cNvPr>
          <p:cNvSpPr/>
          <p:nvPr/>
        </p:nvSpPr>
        <p:spPr>
          <a:xfrm>
            <a:off x="8072073"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9" name="Rectangle 8">
            <a:extLst>
              <a:ext uri="{FF2B5EF4-FFF2-40B4-BE49-F238E27FC236}">
                <a16:creationId xmlns:a16="http://schemas.microsoft.com/office/drawing/2014/main" id="{622A73E7-5A43-4BC9-AE9C-A75A80889400}"/>
              </a:ext>
            </a:extLst>
          </p:cNvPr>
          <p:cNvSpPr/>
          <p:nvPr/>
        </p:nvSpPr>
        <p:spPr>
          <a:xfrm>
            <a:off x="9403332"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0" name="Rectangle 9">
            <a:extLst>
              <a:ext uri="{FF2B5EF4-FFF2-40B4-BE49-F238E27FC236}">
                <a16:creationId xmlns:a16="http://schemas.microsoft.com/office/drawing/2014/main" id="{3CF3577E-E5A2-4BCD-815C-86D2B6D33CB8}"/>
              </a:ext>
            </a:extLst>
          </p:cNvPr>
          <p:cNvSpPr/>
          <p:nvPr/>
        </p:nvSpPr>
        <p:spPr>
          <a:xfrm>
            <a:off x="10734591"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1" name="Rectangle 10">
            <a:extLst>
              <a:ext uri="{FF2B5EF4-FFF2-40B4-BE49-F238E27FC236}">
                <a16:creationId xmlns:a16="http://schemas.microsoft.com/office/drawing/2014/main" id="{8471B991-9957-4A59-A170-A47D6701F97F}"/>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5" name="Rectangle 24">
            <a:extLst>
              <a:ext uri="{FF2B5EF4-FFF2-40B4-BE49-F238E27FC236}">
                <a16:creationId xmlns:a16="http://schemas.microsoft.com/office/drawing/2014/main" id="{753FBF0E-64EC-46F8-8BD0-3F7D5345B336}"/>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sp>
        <p:nvSpPr>
          <p:cNvPr id="26" name="Thought Bubble: Cloud 25">
            <a:extLst>
              <a:ext uri="{FF2B5EF4-FFF2-40B4-BE49-F238E27FC236}">
                <a16:creationId xmlns:a16="http://schemas.microsoft.com/office/drawing/2014/main" id="{51371201-DD32-4D03-B9DA-40C799A233EC}"/>
              </a:ext>
            </a:extLst>
          </p:cNvPr>
          <p:cNvSpPr/>
          <p:nvPr/>
        </p:nvSpPr>
        <p:spPr>
          <a:xfrm>
            <a:off x="7963017" y="4777297"/>
            <a:ext cx="3501362" cy="1539455"/>
          </a:xfrm>
          <a:prstGeom prst="cloudCallout">
            <a:avLst>
              <a:gd name="adj1" fmla="val -15479"/>
              <a:gd name="adj2" fmla="val -1053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u="sng" dirty="0" err="1"/>
              <a:t>Authoriser</a:t>
            </a:r>
            <a:r>
              <a:rPr lang="en-US" sz="1500" b="1" u="sng" dirty="0"/>
              <a:t> View:</a:t>
            </a:r>
          </a:p>
          <a:p>
            <a:pPr algn="ctr"/>
            <a:r>
              <a:rPr lang="en-US" sz="1500" dirty="0" err="1"/>
              <a:t>Authoriser</a:t>
            </a:r>
            <a:r>
              <a:rPr lang="en-US" sz="1500" dirty="0"/>
              <a:t> can view only All request, unapproved tab under Workflow</a:t>
            </a:r>
          </a:p>
        </p:txBody>
      </p:sp>
      <p:sp>
        <p:nvSpPr>
          <p:cNvPr id="2" name="Thought Bubble: Cloud 1">
            <a:extLst>
              <a:ext uri="{FF2B5EF4-FFF2-40B4-BE49-F238E27FC236}">
                <a16:creationId xmlns:a16="http://schemas.microsoft.com/office/drawing/2014/main" id="{8DE721A6-22B0-4C11-BB05-00D278D6D7D6}"/>
              </a:ext>
            </a:extLst>
          </p:cNvPr>
          <p:cNvSpPr/>
          <p:nvPr/>
        </p:nvSpPr>
        <p:spPr>
          <a:xfrm>
            <a:off x="954157" y="829900"/>
            <a:ext cx="4055165" cy="1643576"/>
          </a:xfrm>
          <a:prstGeom prst="cloudCallout">
            <a:avLst>
              <a:gd name="adj1" fmla="val -46777"/>
              <a:gd name="adj2" fmla="val 109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u="sng" dirty="0"/>
              <a:t>Team/manager/TL View:</a:t>
            </a:r>
          </a:p>
          <a:p>
            <a:pPr algn="ctr"/>
            <a:r>
              <a:rPr lang="en-US" sz="1500" dirty="0"/>
              <a:t>Note: Can view unapproved request but can’t authorize.</a:t>
            </a:r>
          </a:p>
        </p:txBody>
      </p:sp>
      <p:pic>
        <p:nvPicPr>
          <p:cNvPr id="12" name="Picture 11">
            <a:extLst>
              <a:ext uri="{FF2B5EF4-FFF2-40B4-BE49-F238E27FC236}">
                <a16:creationId xmlns:a16="http://schemas.microsoft.com/office/drawing/2014/main" id="{99442D6B-D7DA-4377-89F3-793C9BE20B1C}"/>
              </a:ext>
            </a:extLst>
          </p:cNvPr>
          <p:cNvPicPr>
            <a:picLocks noChangeAspect="1"/>
          </p:cNvPicPr>
          <p:nvPr/>
        </p:nvPicPr>
        <p:blipFill>
          <a:blip r:embed="rId2"/>
          <a:stretch>
            <a:fillRect/>
          </a:stretch>
        </p:blipFill>
        <p:spPr>
          <a:xfrm>
            <a:off x="5080883" y="664985"/>
            <a:ext cx="6944833" cy="2960190"/>
          </a:xfrm>
          <a:prstGeom prst="rect">
            <a:avLst/>
          </a:prstGeom>
        </p:spPr>
      </p:pic>
      <p:pic>
        <p:nvPicPr>
          <p:cNvPr id="22" name="Picture 21">
            <a:extLst>
              <a:ext uri="{FF2B5EF4-FFF2-40B4-BE49-F238E27FC236}">
                <a16:creationId xmlns:a16="http://schemas.microsoft.com/office/drawing/2014/main" id="{0A6807F0-098C-4EA8-BBEB-0DEE2A963ABD}"/>
              </a:ext>
            </a:extLst>
          </p:cNvPr>
          <p:cNvPicPr>
            <a:picLocks noChangeAspect="1"/>
          </p:cNvPicPr>
          <p:nvPr/>
        </p:nvPicPr>
        <p:blipFill>
          <a:blip r:embed="rId3"/>
          <a:stretch>
            <a:fillRect/>
          </a:stretch>
        </p:blipFill>
        <p:spPr>
          <a:xfrm>
            <a:off x="90873" y="3625177"/>
            <a:ext cx="7439012" cy="3163666"/>
          </a:xfrm>
          <a:prstGeom prst="rect">
            <a:avLst/>
          </a:prstGeom>
        </p:spPr>
      </p:pic>
    </p:spTree>
    <p:extLst>
      <p:ext uri="{BB962C8B-B14F-4D97-AF65-F5344CB8AC3E}">
        <p14:creationId xmlns:p14="http://schemas.microsoft.com/office/powerpoint/2010/main" val="1311239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517897-AADB-4E3C-BF3D-ABD33583BEC6}"/>
              </a:ext>
            </a:extLst>
          </p:cNvPr>
          <p:cNvSpPr/>
          <p:nvPr/>
        </p:nvSpPr>
        <p:spPr>
          <a:xfrm>
            <a:off x="2744533" y="92209"/>
            <a:ext cx="1293629" cy="49277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5" name="Rectangle 4">
            <a:extLst>
              <a:ext uri="{FF2B5EF4-FFF2-40B4-BE49-F238E27FC236}">
                <a16:creationId xmlns:a16="http://schemas.microsoft.com/office/drawing/2014/main" id="{520664BC-792F-401A-89DC-D5B3FE1E7AE4}"/>
              </a:ext>
            </a:extLst>
          </p:cNvPr>
          <p:cNvSpPr/>
          <p:nvPr/>
        </p:nvSpPr>
        <p:spPr>
          <a:xfrm>
            <a:off x="4078296" y="89212"/>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6" name="Rectangle 5">
            <a:extLst>
              <a:ext uri="{FF2B5EF4-FFF2-40B4-BE49-F238E27FC236}">
                <a16:creationId xmlns:a16="http://schemas.microsoft.com/office/drawing/2014/main" id="{67976D7C-ECB9-46EB-AC9F-3915B1830077}"/>
              </a:ext>
            </a:extLst>
          </p:cNvPr>
          <p:cNvSpPr/>
          <p:nvPr/>
        </p:nvSpPr>
        <p:spPr>
          <a:xfrm>
            <a:off x="5409555" y="89211"/>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7" name="Rectangle 6">
            <a:extLst>
              <a:ext uri="{FF2B5EF4-FFF2-40B4-BE49-F238E27FC236}">
                <a16:creationId xmlns:a16="http://schemas.microsoft.com/office/drawing/2014/main" id="{B0776422-41C4-4834-A55C-CE48D0FBEE8E}"/>
              </a:ext>
            </a:extLst>
          </p:cNvPr>
          <p:cNvSpPr/>
          <p:nvPr/>
        </p:nvSpPr>
        <p:spPr>
          <a:xfrm>
            <a:off x="6740814" y="89211"/>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8" name="Rectangle 7">
            <a:extLst>
              <a:ext uri="{FF2B5EF4-FFF2-40B4-BE49-F238E27FC236}">
                <a16:creationId xmlns:a16="http://schemas.microsoft.com/office/drawing/2014/main" id="{C8C14A62-3184-42D1-9396-2C17E9EDC47C}"/>
              </a:ext>
            </a:extLst>
          </p:cNvPr>
          <p:cNvSpPr/>
          <p:nvPr/>
        </p:nvSpPr>
        <p:spPr>
          <a:xfrm>
            <a:off x="8072073" y="89211"/>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9" name="Rectangle 8">
            <a:extLst>
              <a:ext uri="{FF2B5EF4-FFF2-40B4-BE49-F238E27FC236}">
                <a16:creationId xmlns:a16="http://schemas.microsoft.com/office/drawing/2014/main" id="{622A73E7-5A43-4BC9-AE9C-A75A80889400}"/>
              </a:ext>
            </a:extLst>
          </p:cNvPr>
          <p:cNvSpPr/>
          <p:nvPr/>
        </p:nvSpPr>
        <p:spPr>
          <a:xfrm>
            <a:off x="9403332" y="8921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0" name="Rectangle 9">
            <a:extLst>
              <a:ext uri="{FF2B5EF4-FFF2-40B4-BE49-F238E27FC236}">
                <a16:creationId xmlns:a16="http://schemas.microsoft.com/office/drawing/2014/main" id="{3CF3577E-E5A2-4BCD-815C-86D2B6D33CB8}"/>
              </a:ext>
            </a:extLst>
          </p:cNvPr>
          <p:cNvSpPr/>
          <p:nvPr/>
        </p:nvSpPr>
        <p:spPr>
          <a:xfrm>
            <a:off x="10734591" y="8921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1" name="Rectangle 10">
            <a:extLst>
              <a:ext uri="{FF2B5EF4-FFF2-40B4-BE49-F238E27FC236}">
                <a16:creationId xmlns:a16="http://schemas.microsoft.com/office/drawing/2014/main" id="{8471B991-9957-4A59-A170-A47D6701F97F}"/>
              </a:ext>
            </a:extLst>
          </p:cNvPr>
          <p:cNvSpPr/>
          <p:nvPr/>
        </p:nvSpPr>
        <p:spPr>
          <a:xfrm>
            <a:off x="82015" y="8920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5" name="Rectangle 24">
            <a:extLst>
              <a:ext uri="{FF2B5EF4-FFF2-40B4-BE49-F238E27FC236}">
                <a16:creationId xmlns:a16="http://schemas.microsoft.com/office/drawing/2014/main" id="{753FBF0E-64EC-46F8-8BD0-3F7D5345B336}"/>
              </a:ext>
            </a:extLst>
          </p:cNvPr>
          <p:cNvSpPr/>
          <p:nvPr/>
        </p:nvSpPr>
        <p:spPr>
          <a:xfrm>
            <a:off x="1421142" y="91212"/>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sp>
        <p:nvSpPr>
          <p:cNvPr id="26" name="Rectangle 25">
            <a:extLst>
              <a:ext uri="{FF2B5EF4-FFF2-40B4-BE49-F238E27FC236}">
                <a16:creationId xmlns:a16="http://schemas.microsoft.com/office/drawing/2014/main" id="{71892E4E-9895-457E-A12F-DA8452240217}"/>
              </a:ext>
            </a:extLst>
          </p:cNvPr>
          <p:cNvSpPr/>
          <p:nvPr/>
        </p:nvSpPr>
        <p:spPr>
          <a:xfrm>
            <a:off x="4245336" y="5556413"/>
            <a:ext cx="7780380" cy="130158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Above are the screenshot of  the flow by which a request will move.</a:t>
            </a:r>
          </a:p>
          <a:p>
            <a:pPr algn="ctr"/>
            <a:r>
              <a:rPr lang="en-US" sz="1400" dirty="0">
                <a:latin typeface="Cambria" panose="02040503050406030204" pitchFamily="18" charset="0"/>
                <a:ea typeface="Cambria" panose="02040503050406030204" pitchFamily="18" charset="0"/>
              </a:rPr>
              <a:t>Each stages has an id linked with form which can be use to move the request to next stage.</a:t>
            </a:r>
          </a:p>
        </p:txBody>
      </p:sp>
      <p:pic>
        <p:nvPicPr>
          <p:cNvPr id="2" name="Picture 1">
            <a:extLst>
              <a:ext uri="{FF2B5EF4-FFF2-40B4-BE49-F238E27FC236}">
                <a16:creationId xmlns:a16="http://schemas.microsoft.com/office/drawing/2014/main" id="{6D56FF78-BC30-4BAF-8EF2-26D120D8FC10}"/>
              </a:ext>
            </a:extLst>
          </p:cNvPr>
          <p:cNvPicPr>
            <a:picLocks noChangeAspect="1"/>
          </p:cNvPicPr>
          <p:nvPr/>
        </p:nvPicPr>
        <p:blipFill>
          <a:blip r:embed="rId2"/>
          <a:stretch>
            <a:fillRect/>
          </a:stretch>
        </p:blipFill>
        <p:spPr>
          <a:xfrm>
            <a:off x="132332" y="656055"/>
            <a:ext cx="4056891" cy="1572316"/>
          </a:xfrm>
          <a:prstGeom prst="rect">
            <a:avLst/>
          </a:prstGeom>
        </p:spPr>
      </p:pic>
      <p:pic>
        <p:nvPicPr>
          <p:cNvPr id="14" name="Picture 13">
            <a:extLst>
              <a:ext uri="{FF2B5EF4-FFF2-40B4-BE49-F238E27FC236}">
                <a16:creationId xmlns:a16="http://schemas.microsoft.com/office/drawing/2014/main" id="{A289295D-2E7C-450D-BC02-3F504988ED5F}"/>
              </a:ext>
            </a:extLst>
          </p:cNvPr>
          <p:cNvPicPr>
            <a:picLocks noChangeAspect="1"/>
          </p:cNvPicPr>
          <p:nvPr/>
        </p:nvPicPr>
        <p:blipFill>
          <a:blip r:embed="rId3"/>
          <a:stretch>
            <a:fillRect/>
          </a:stretch>
        </p:blipFill>
        <p:spPr>
          <a:xfrm>
            <a:off x="4245334" y="641427"/>
            <a:ext cx="4089195" cy="1595368"/>
          </a:xfrm>
          <a:prstGeom prst="rect">
            <a:avLst/>
          </a:prstGeom>
        </p:spPr>
      </p:pic>
      <p:pic>
        <p:nvPicPr>
          <p:cNvPr id="21" name="Picture 20">
            <a:extLst>
              <a:ext uri="{FF2B5EF4-FFF2-40B4-BE49-F238E27FC236}">
                <a16:creationId xmlns:a16="http://schemas.microsoft.com/office/drawing/2014/main" id="{03E9A60F-74C6-4C6F-8875-414CE77B0D72}"/>
              </a:ext>
            </a:extLst>
          </p:cNvPr>
          <p:cNvPicPr>
            <a:picLocks noChangeAspect="1"/>
          </p:cNvPicPr>
          <p:nvPr/>
        </p:nvPicPr>
        <p:blipFill>
          <a:blip r:embed="rId4"/>
          <a:stretch>
            <a:fillRect/>
          </a:stretch>
        </p:blipFill>
        <p:spPr>
          <a:xfrm>
            <a:off x="8383673" y="633003"/>
            <a:ext cx="3642044" cy="1595368"/>
          </a:xfrm>
          <a:prstGeom prst="rect">
            <a:avLst/>
          </a:prstGeom>
        </p:spPr>
      </p:pic>
      <p:pic>
        <p:nvPicPr>
          <p:cNvPr id="23" name="Picture 22">
            <a:extLst>
              <a:ext uri="{FF2B5EF4-FFF2-40B4-BE49-F238E27FC236}">
                <a16:creationId xmlns:a16="http://schemas.microsoft.com/office/drawing/2014/main" id="{4D8A4E14-B21E-44F6-BE2B-295B17DBC296}"/>
              </a:ext>
            </a:extLst>
          </p:cNvPr>
          <p:cNvPicPr>
            <a:picLocks noChangeAspect="1"/>
          </p:cNvPicPr>
          <p:nvPr/>
        </p:nvPicPr>
        <p:blipFill>
          <a:blip r:embed="rId5"/>
          <a:stretch>
            <a:fillRect/>
          </a:stretch>
        </p:blipFill>
        <p:spPr>
          <a:xfrm>
            <a:off x="132764" y="2255789"/>
            <a:ext cx="4056459" cy="1632332"/>
          </a:xfrm>
          <a:prstGeom prst="rect">
            <a:avLst/>
          </a:prstGeom>
        </p:spPr>
      </p:pic>
      <p:pic>
        <p:nvPicPr>
          <p:cNvPr id="24" name="Picture 23">
            <a:extLst>
              <a:ext uri="{FF2B5EF4-FFF2-40B4-BE49-F238E27FC236}">
                <a16:creationId xmlns:a16="http://schemas.microsoft.com/office/drawing/2014/main" id="{F3AF1935-EC17-406A-8D2E-38FF40808DFB}"/>
              </a:ext>
            </a:extLst>
          </p:cNvPr>
          <p:cNvPicPr>
            <a:picLocks noChangeAspect="1"/>
          </p:cNvPicPr>
          <p:nvPr/>
        </p:nvPicPr>
        <p:blipFill>
          <a:blip r:embed="rId6"/>
          <a:stretch>
            <a:fillRect/>
          </a:stretch>
        </p:blipFill>
        <p:spPr>
          <a:xfrm>
            <a:off x="4239972" y="2254034"/>
            <a:ext cx="4089195" cy="1632332"/>
          </a:xfrm>
          <a:prstGeom prst="rect">
            <a:avLst/>
          </a:prstGeom>
        </p:spPr>
      </p:pic>
      <p:pic>
        <p:nvPicPr>
          <p:cNvPr id="28" name="Picture 27">
            <a:extLst>
              <a:ext uri="{FF2B5EF4-FFF2-40B4-BE49-F238E27FC236}">
                <a16:creationId xmlns:a16="http://schemas.microsoft.com/office/drawing/2014/main" id="{025B1059-DCD9-4BFF-AF1D-C1263F9AC544}"/>
              </a:ext>
            </a:extLst>
          </p:cNvPr>
          <p:cNvPicPr>
            <a:picLocks noChangeAspect="1"/>
          </p:cNvPicPr>
          <p:nvPr/>
        </p:nvPicPr>
        <p:blipFill>
          <a:blip r:embed="rId7"/>
          <a:stretch>
            <a:fillRect/>
          </a:stretch>
        </p:blipFill>
        <p:spPr>
          <a:xfrm>
            <a:off x="8379916" y="2254035"/>
            <a:ext cx="3642044" cy="1632332"/>
          </a:xfrm>
          <a:prstGeom prst="rect">
            <a:avLst/>
          </a:prstGeom>
        </p:spPr>
      </p:pic>
      <p:pic>
        <p:nvPicPr>
          <p:cNvPr id="29" name="Picture 28">
            <a:extLst>
              <a:ext uri="{FF2B5EF4-FFF2-40B4-BE49-F238E27FC236}">
                <a16:creationId xmlns:a16="http://schemas.microsoft.com/office/drawing/2014/main" id="{766B3F2B-7768-4737-8CE8-E34C5A22BC8E}"/>
              </a:ext>
            </a:extLst>
          </p:cNvPr>
          <p:cNvPicPr>
            <a:picLocks noChangeAspect="1"/>
          </p:cNvPicPr>
          <p:nvPr/>
        </p:nvPicPr>
        <p:blipFill>
          <a:blip r:embed="rId8"/>
          <a:stretch>
            <a:fillRect/>
          </a:stretch>
        </p:blipFill>
        <p:spPr>
          <a:xfrm>
            <a:off x="132332" y="3907323"/>
            <a:ext cx="4056458" cy="1572316"/>
          </a:xfrm>
          <a:prstGeom prst="rect">
            <a:avLst/>
          </a:prstGeom>
        </p:spPr>
      </p:pic>
      <p:pic>
        <p:nvPicPr>
          <p:cNvPr id="30" name="Picture 29">
            <a:extLst>
              <a:ext uri="{FF2B5EF4-FFF2-40B4-BE49-F238E27FC236}">
                <a16:creationId xmlns:a16="http://schemas.microsoft.com/office/drawing/2014/main" id="{EF06D3AA-4761-4EEB-8FC2-788C3ABDF226}"/>
              </a:ext>
            </a:extLst>
          </p:cNvPr>
          <p:cNvPicPr>
            <a:picLocks noChangeAspect="1"/>
          </p:cNvPicPr>
          <p:nvPr/>
        </p:nvPicPr>
        <p:blipFill>
          <a:blip r:embed="rId9"/>
          <a:stretch>
            <a:fillRect/>
          </a:stretch>
        </p:blipFill>
        <p:spPr>
          <a:xfrm>
            <a:off x="4239972" y="3914878"/>
            <a:ext cx="4089194" cy="1572316"/>
          </a:xfrm>
          <a:prstGeom prst="rect">
            <a:avLst/>
          </a:prstGeom>
        </p:spPr>
      </p:pic>
      <p:pic>
        <p:nvPicPr>
          <p:cNvPr id="31" name="Picture 30">
            <a:extLst>
              <a:ext uri="{FF2B5EF4-FFF2-40B4-BE49-F238E27FC236}">
                <a16:creationId xmlns:a16="http://schemas.microsoft.com/office/drawing/2014/main" id="{C46544D3-18FE-4660-B9FB-FA5D24EF5B47}"/>
              </a:ext>
            </a:extLst>
          </p:cNvPr>
          <p:cNvPicPr>
            <a:picLocks noChangeAspect="1"/>
          </p:cNvPicPr>
          <p:nvPr/>
        </p:nvPicPr>
        <p:blipFill>
          <a:blip r:embed="rId10"/>
          <a:stretch>
            <a:fillRect/>
          </a:stretch>
        </p:blipFill>
        <p:spPr>
          <a:xfrm>
            <a:off x="8379916" y="3907194"/>
            <a:ext cx="3642044" cy="1572317"/>
          </a:xfrm>
          <a:prstGeom prst="rect">
            <a:avLst/>
          </a:prstGeom>
        </p:spPr>
      </p:pic>
      <p:pic>
        <p:nvPicPr>
          <p:cNvPr id="32" name="Picture 31">
            <a:extLst>
              <a:ext uri="{FF2B5EF4-FFF2-40B4-BE49-F238E27FC236}">
                <a16:creationId xmlns:a16="http://schemas.microsoft.com/office/drawing/2014/main" id="{DEDFC8EE-1A1A-421C-A73C-AE72C0A9AFA3}"/>
              </a:ext>
            </a:extLst>
          </p:cNvPr>
          <p:cNvPicPr>
            <a:picLocks noChangeAspect="1"/>
          </p:cNvPicPr>
          <p:nvPr/>
        </p:nvPicPr>
        <p:blipFill>
          <a:blip r:embed="rId11"/>
          <a:stretch>
            <a:fillRect/>
          </a:stretch>
        </p:blipFill>
        <p:spPr>
          <a:xfrm>
            <a:off x="132332" y="5498841"/>
            <a:ext cx="4056458" cy="1359158"/>
          </a:xfrm>
          <a:prstGeom prst="rect">
            <a:avLst/>
          </a:prstGeom>
        </p:spPr>
      </p:pic>
    </p:spTree>
    <p:extLst>
      <p:ext uri="{BB962C8B-B14F-4D97-AF65-F5344CB8AC3E}">
        <p14:creationId xmlns:p14="http://schemas.microsoft.com/office/powerpoint/2010/main" val="1718619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517897-AADB-4E3C-BF3D-ABD33583BEC6}"/>
              </a:ext>
            </a:extLst>
          </p:cNvPr>
          <p:cNvSpPr/>
          <p:nvPr/>
        </p:nvSpPr>
        <p:spPr>
          <a:xfrm>
            <a:off x="2744533" y="69157"/>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5" name="Rectangle 4">
            <a:extLst>
              <a:ext uri="{FF2B5EF4-FFF2-40B4-BE49-F238E27FC236}">
                <a16:creationId xmlns:a16="http://schemas.microsoft.com/office/drawing/2014/main" id="{520664BC-792F-401A-89DC-D5B3FE1E7AE4}"/>
              </a:ext>
            </a:extLst>
          </p:cNvPr>
          <p:cNvSpPr/>
          <p:nvPr/>
        </p:nvSpPr>
        <p:spPr>
          <a:xfrm>
            <a:off x="4078296" y="66160"/>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6" name="Rectangle 5">
            <a:extLst>
              <a:ext uri="{FF2B5EF4-FFF2-40B4-BE49-F238E27FC236}">
                <a16:creationId xmlns:a16="http://schemas.microsoft.com/office/drawing/2014/main" id="{67976D7C-ECB9-46EB-AC9F-3915B1830077}"/>
              </a:ext>
            </a:extLst>
          </p:cNvPr>
          <p:cNvSpPr/>
          <p:nvPr/>
        </p:nvSpPr>
        <p:spPr>
          <a:xfrm>
            <a:off x="5409555"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7" name="Rectangle 6">
            <a:extLst>
              <a:ext uri="{FF2B5EF4-FFF2-40B4-BE49-F238E27FC236}">
                <a16:creationId xmlns:a16="http://schemas.microsoft.com/office/drawing/2014/main" id="{B0776422-41C4-4834-A55C-CE48D0FBEE8E}"/>
              </a:ext>
            </a:extLst>
          </p:cNvPr>
          <p:cNvSpPr/>
          <p:nvPr/>
        </p:nvSpPr>
        <p:spPr>
          <a:xfrm>
            <a:off x="6740814"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8" name="Rectangle 7">
            <a:extLst>
              <a:ext uri="{FF2B5EF4-FFF2-40B4-BE49-F238E27FC236}">
                <a16:creationId xmlns:a16="http://schemas.microsoft.com/office/drawing/2014/main" id="{C8C14A62-3184-42D1-9396-2C17E9EDC47C}"/>
              </a:ext>
            </a:extLst>
          </p:cNvPr>
          <p:cNvSpPr/>
          <p:nvPr/>
        </p:nvSpPr>
        <p:spPr>
          <a:xfrm>
            <a:off x="8072073"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9" name="Rectangle 8">
            <a:extLst>
              <a:ext uri="{FF2B5EF4-FFF2-40B4-BE49-F238E27FC236}">
                <a16:creationId xmlns:a16="http://schemas.microsoft.com/office/drawing/2014/main" id="{622A73E7-5A43-4BC9-AE9C-A75A80889400}"/>
              </a:ext>
            </a:extLst>
          </p:cNvPr>
          <p:cNvSpPr/>
          <p:nvPr/>
        </p:nvSpPr>
        <p:spPr>
          <a:xfrm>
            <a:off x="9403332"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0" name="Rectangle 9">
            <a:extLst>
              <a:ext uri="{FF2B5EF4-FFF2-40B4-BE49-F238E27FC236}">
                <a16:creationId xmlns:a16="http://schemas.microsoft.com/office/drawing/2014/main" id="{3CF3577E-E5A2-4BCD-815C-86D2B6D33CB8}"/>
              </a:ext>
            </a:extLst>
          </p:cNvPr>
          <p:cNvSpPr/>
          <p:nvPr/>
        </p:nvSpPr>
        <p:spPr>
          <a:xfrm>
            <a:off x="10734591"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1" name="Rectangle 10">
            <a:extLst>
              <a:ext uri="{FF2B5EF4-FFF2-40B4-BE49-F238E27FC236}">
                <a16:creationId xmlns:a16="http://schemas.microsoft.com/office/drawing/2014/main" id="{8471B991-9957-4A59-A170-A47D6701F97F}"/>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5" name="Rectangle 24">
            <a:extLst>
              <a:ext uri="{FF2B5EF4-FFF2-40B4-BE49-F238E27FC236}">
                <a16:creationId xmlns:a16="http://schemas.microsoft.com/office/drawing/2014/main" id="{753FBF0E-64EC-46F8-8BD0-3F7D5345B336}"/>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sp>
        <p:nvSpPr>
          <p:cNvPr id="18" name="Rectangle 17">
            <a:extLst>
              <a:ext uri="{FF2B5EF4-FFF2-40B4-BE49-F238E27FC236}">
                <a16:creationId xmlns:a16="http://schemas.microsoft.com/office/drawing/2014/main" id="{46341573-0403-43E1-97D9-F7DA231B736B}"/>
              </a:ext>
            </a:extLst>
          </p:cNvPr>
          <p:cNvSpPr/>
          <p:nvPr/>
        </p:nvSpPr>
        <p:spPr>
          <a:xfrm>
            <a:off x="7956048" y="628876"/>
            <a:ext cx="4037864" cy="241077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Tracker Tab:</a:t>
            </a:r>
          </a:p>
          <a:p>
            <a:pPr marL="285750" indent="-285750" algn="just">
              <a:buFont typeface="Arial" panose="020B0604020202020204" pitchFamily="34" charset="0"/>
              <a:buChar char="•"/>
            </a:pPr>
            <a:r>
              <a:rPr lang="en-US" sz="1200" dirty="0">
                <a:latin typeface="Cambria" panose="02040503050406030204" pitchFamily="18" charset="0"/>
                <a:ea typeface="Cambria" panose="02040503050406030204" pitchFamily="18" charset="0"/>
              </a:rPr>
              <a:t>It’s  a time tracker, user need to set the date for which they need to track.</a:t>
            </a:r>
          </a:p>
          <a:p>
            <a:pPr marL="285750" indent="-285750" algn="just">
              <a:buFont typeface="Arial" panose="020B0604020202020204" pitchFamily="34" charset="0"/>
              <a:buChar char="•"/>
            </a:pPr>
            <a:r>
              <a:rPr lang="en-US" sz="1200" dirty="0">
                <a:latin typeface="Cambria" panose="02040503050406030204" pitchFamily="18" charset="0"/>
                <a:ea typeface="Cambria" panose="02040503050406030204" pitchFamily="18" charset="0"/>
              </a:rPr>
              <a:t>Once done select appropriate Category, Sub Category, Time (in mins ) then click submit, mentioned field are mandatory.</a:t>
            </a:r>
          </a:p>
          <a:p>
            <a:pPr marL="285750" indent="-285750" algn="just">
              <a:buFont typeface="Arial" panose="020B0604020202020204" pitchFamily="34" charset="0"/>
              <a:buChar char="•"/>
            </a:pPr>
            <a:r>
              <a:rPr lang="en-US" sz="1200" dirty="0">
                <a:latin typeface="Cambria" panose="02040503050406030204" pitchFamily="18" charset="0"/>
                <a:ea typeface="Cambria" panose="02040503050406030204" pitchFamily="18" charset="0"/>
              </a:rPr>
              <a:t>ID is option select if you have worked on specific request raised by BU.</a:t>
            </a:r>
          </a:p>
          <a:p>
            <a:pPr marL="285750" indent="-285750" algn="just">
              <a:buFont typeface="Arial" panose="020B0604020202020204" pitchFamily="34" charset="0"/>
              <a:buChar char="•"/>
            </a:pPr>
            <a:r>
              <a:rPr lang="en-US" sz="1200" dirty="0">
                <a:latin typeface="Cambria" panose="02040503050406030204" pitchFamily="18" charset="0"/>
                <a:ea typeface="Cambria" panose="02040503050406030204" pitchFamily="18" charset="0"/>
              </a:rPr>
              <a:t>Activity is optional, select if you have worked on specific reports/activity</a:t>
            </a:r>
          </a:p>
          <a:p>
            <a:pPr marL="285750" indent="-285750" algn="just">
              <a:buFont typeface="Arial" panose="020B0604020202020204" pitchFamily="34" charset="0"/>
              <a:buChar char="•"/>
            </a:pPr>
            <a:r>
              <a:rPr lang="en-US" sz="1200" dirty="0">
                <a:latin typeface="Cambria" panose="02040503050406030204" pitchFamily="18" charset="0"/>
                <a:ea typeface="Cambria" panose="02040503050406030204" pitchFamily="18" charset="0"/>
              </a:rPr>
              <a:t>The letter specified after utilization % indicate status of user ( ‘L’ indicate Leave, ‘H’ indicate  Half Day, ‘F’ indicate Full day, accordingly utilization % calculate)</a:t>
            </a:r>
          </a:p>
        </p:txBody>
      </p:sp>
      <p:sp>
        <p:nvSpPr>
          <p:cNvPr id="19" name="Rectangle 18">
            <a:extLst>
              <a:ext uri="{FF2B5EF4-FFF2-40B4-BE49-F238E27FC236}">
                <a16:creationId xmlns:a16="http://schemas.microsoft.com/office/drawing/2014/main" id="{2EF15438-E77E-409A-9B90-B89076808374}"/>
              </a:ext>
            </a:extLst>
          </p:cNvPr>
          <p:cNvSpPr/>
          <p:nvPr/>
        </p:nvSpPr>
        <p:spPr>
          <a:xfrm>
            <a:off x="82015" y="3108586"/>
            <a:ext cx="5550382" cy="155164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OT Details:</a:t>
            </a:r>
          </a:p>
          <a:p>
            <a:pPr marL="171450" indent="-171450">
              <a:buFont typeface="Arial" panose="020B0604020202020204" pitchFamily="34" charset="0"/>
              <a:buChar char="•"/>
            </a:pPr>
            <a:r>
              <a:rPr lang="en-US" sz="1200" dirty="0">
                <a:latin typeface="Cambria" panose="02040503050406030204" pitchFamily="18" charset="0"/>
                <a:ea typeface="Cambria" panose="02040503050406030204" pitchFamily="18" charset="0"/>
              </a:rPr>
              <a:t>You will find all the OT records raised by team in this tab, When anyone raised OT, it will be in </a:t>
            </a:r>
            <a:r>
              <a:rPr lang="en-US" sz="1200" b="1" dirty="0">
                <a:latin typeface="Cambria" panose="02040503050406030204" pitchFamily="18" charset="0"/>
                <a:ea typeface="Cambria" panose="02040503050406030204" pitchFamily="18" charset="0"/>
              </a:rPr>
              <a:t>‘Pending ‘ </a:t>
            </a:r>
            <a:r>
              <a:rPr lang="en-US" sz="1200" dirty="0">
                <a:latin typeface="Cambria" panose="02040503050406030204" pitchFamily="18" charset="0"/>
                <a:ea typeface="Cambria" panose="02040503050406030204" pitchFamily="18" charset="0"/>
              </a:rPr>
              <a:t>Status. Authorizer need to Accept/Reject the OT.  Team member cannot change OT details once it has been Accepted/Rejected by Authorizer.</a:t>
            </a:r>
          </a:p>
          <a:p>
            <a:pPr marL="171450" indent="-171450">
              <a:buFont typeface="Arial" panose="020B0604020202020204" pitchFamily="34" charset="0"/>
              <a:buChar char="•"/>
            </a:pPr>
            <a:r>
              <a:rPr lang="en-US" sz="1200" dirty="0">
                <a:latin typeface="Cambria" panose="02040503050406030204" pitchFamily="18" charset="0"/>
                <a:ea typeface="Cambria" panose="02040503050406030204" pitchFamily="18" charset="0"/>
              </a:rPr>
              <a:t>Once the authorizer perform action, OT time will appear at the “Tracker” header  depending on the condition,  Condition is (If accepted it will add in ‘B.OT’ otherwise it will consider the OT raised as invalid)</a:t>
            </a:r>
          </a:p>
        </p:txBody>
      </p:sp>
      <p:sp>
        <p:nvSpPr>
          <p:cNvPr id="20" name="Rectangle 19">
            <a:extLst>
              <a:ext uri="{FF2B5EF4-FFF2-40B4-BE49-F238E27FC236}">
                <a16:creationId xmlns:a16="http://schemas.microsoft.com/office/drawing/2014/main" id="{DC83F994-AC90-4421-AA05-46FB2FA2D1E3}"/>
              </a:ext>
            </a:extLst>
          </p:cNvPr>
          <p:cNvSpPr/>
          <p:nvPr/>
        </p:nvSpPr>
        <p:spPr>
          <a:xfrm>
            <a:off x="5896309" y="5078410"/>
            <a:ext cx="6097603" cy="1542353"/>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Report Due:</a:t>
            </a:r>
          </a:p>
          <a:p>
            <a:pPr algn="ctr"/>
            <a:r>
              <a:rPr lang="en-US" sz="1200" dirty="0">
                <a:latin typeface="Cambria" panose="02040503050406030204" pitchFamily="18" charset="0"/>
                <a:ea typeface="Cambria" panose="02040503050406030204" pitchFamily="18" charset="0"/>
              </a:rPr>
              <a:t>Report due show the report due for the day, you can directly add the reports from Report Due tab to Time tracker, click on report due id and form will  appear you can directly add by provide the time you have spent on completing the report it will add to the time-tracker,</a:t>
            </a:r>
          </a:p>
        </p:txBody>
      </p:sp>
      <p:pic>
        <p:nvPicPr>
          <p:cNvPr id="14" name="Picture 13">
            <a:extLst>
              <a:ext uri="{FF2B5EF4-FFF2-40B4-BE49-F238E27FC236}">
                <a16:creationId xmlns:a16="http://schemas.microsoft.com/office/drawing/2014/main" id="{356AEB9E-1477-46BA-827F-222D1C791589}"/>
              </a:ext>
            </a:extLst>
          </p:cNvPr>
          <p:cNvPicPr>
            <a:picLocks noChangeAspect="1"/>
          </p:cNvPicPr>
          <p:nvPr/>
        </p:nvPicPr>
        <p:blipFill>
          <a:blip r:embed="rId2"/>
          <a:stretch>
            <a:fillRect/>
          </a:stretch>
        </p:blipFill>
        <p:spPr>
          <a:xfrm>
            <a:off x="82014" y="628876"/>
            <a:ext cx="7805679" cy="2418074"/>
          </a:xfrm>
          <a:prstGeom prst="rect">
            <a:avLst/>
          </a:prstGeom>
        </p:spPr>
      </p:pic>
      <p:pic>
        <p:nvPicPr>
          <p:cNvPr id="15" name="Picture 14">
            <a:extLst>
              <a:ext uri="{FF2B5EF4-FFF2-40B4-BE49-F238E27FC236}">
                <a16:creationId xmlns:a16="http://schemas.microsoft.com/office/drawing/2014/main" id="{47C969C6-1A4D-42F3-A275-75FD55FB7A3E}"/>
              </a:ext>
            </a:extLst>
          </p:cNvPr>
          <p:cNvPicPr>
            <a:picLocks noChangeAspect="1"/>
          </p:cNvPicPr>
          <p:nvPr/>
        </p:nvPicPr>
        <p:blipFill>
          <a:blip r:embed="rId3"/>
          <a:stretch>
            <a:fillRect/>
          </a:stretch>
        </p:blipFill>
        <p:spPr>
          <a:xfrm>
            <a:off x="5685875" y="3078066"/>
            <a:ext cx="6339840" cy="1867645"/>
          </a:xfrm>
          <a:prstGeom prst="rect">
            <a:avLst/>
          </a:prstGeom>
        </p:spPr>
      </p:pic>
      <p:pic>
        <p:nvPicPr>
          <p:cNvPr id="16" name="Picture 15">
            <a:extLst>
              <a:ext uri="{FF2B5EF4-FFF2-40B4-BE49-F238E27FC236}">
                <a16:creationId xmlns:a16="http://schemas.microsoft.com/office/drawing/2014/main" id="{A6B29B14-215F-40BC-BFD2-E739987148AC}"/>
              </a:ext>
            </a:extLst>
          </p:cNvPr>
          <p:cNvPicPr>
            <a:picLocks noChangeAspect="1"/>
          </p:cNvPicPr>
          <p:nvPr/>
        </p:nvPicPr>
        <p:blipFill>
          <a:blip r:embed="rId4"/>
          <a:stretch>
            <a:fillRect/>
          </a:stretch>
        </p:blipFill>
        <p:spPr>
          <a:xfrm>
            <a:off x="89744" y="4755664"/>
            <a:ext cx="5596131" cy="1997798"/>
          </a:xfrm>
          <a:prstGeom prst="rect">
            <a:avLst/>
          </a:prstGeom>
        </p:spPr>
      </p:pic>
    </p:spTree>
    <p:extLst>
      <p:ext uri="{BB962C8B-B14F-4D97-AF65-F5344CB8AC3E}">
        <p14:creationId xmlns:p14="http://schemas.microsoft.com/office/powerpoint/2010/main" val="3048802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F3B25D-3835-4E46-8601-FD07FE831A61}"/>
              </a:ext>
            </a:extLst>
          </p:cNvPr>
          <p:cNvPicPr>
            <a:picLocks noChangeAspect="1"/>
          </p:cNvPicPr>
          <p:nvPr/>
        </p:nvPicPr>
        <p:blipFill>
          <a:blip r:embed="rId2"/>
          <a:stretch>
            <a:fillRect/>
          </a:stretch>
        </p:blipFill>
        <p:spPr>
          <a:xfrm>
            <a:off x="110935" y="635519"/>
            <a:ext cx="6229627" cy="2149943"/>
          </a:xfrm>
          <a:prstGeom prst="rect">
            <a:avLst/>
          </a:prstGeom>
        </p:spPr>
      </p:pic>
      <p:sp>
        <p:nvSpPr>
          <p:cNvPr id="18" name="Rectangle 17">
            <a:extLst>
              <a:ext uri="{FF2B5EF4-FFF2-40B4-BE49-F238E27FC236}">
                <a16:creationId xmlns:a16="http://schemas.microsoft.com/office/drawing/2014/main" id="{588ACD2F-9872-4451-AC8A-DB78B1B5087C}"/>
              </a:ext>
            </a:extLst>
          </p:cNvPr>
          <p:cNvSpPr/>
          <p:nvPr/>
        </p:nvSpPr>
        <p:spPr>
          <a:xfrm>
            <a:off x="2744533" y="69157"/>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19" name="Rectangle 18">
            <a:extLst>
              <a:ext uri="{FF2B5EF4-FFF2-40B4-BE49-F238E27FC236}">
                <a16:creationId xmlns:a16="http://schemas.microsoft.com/office/drawing/2014/main" id="{6392E79A-2527-4F5D-9BCD-DFCA38236571}"/>
              </a:ext>
            </a:extLst>
          </p:cNvPr>
          <p:cNvSpPr/>
          <p:nvPr/>
        </p:nvSpPr>
        <p:spPr>
          <a:xfrm>
            <a:off x="4078296" y="6616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20" name="Rectangle 19">
            <a:extLst>
              <a:ext uri="{FF2B5EF4-FFF2-40B4-BE49-F238E27FC236}">
                <a16:creationId xmlns:a16="http://schemas.microsoft.com/office/drawing/2014/main" id="{B93DD7C1-6BC6-4646-8C93-1E75215337D7}"/>
              </a:ext>
            </a:extLst>
          </p:cNvPr>
          <p:cNvSpPr/>
          <p:nvPr/>
        </p:nvSpPr>
        <p:spPr>
          <a:xfrm>
            <a:off x="5409555" y="66159"/>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21" name="Rectangle 20">
            <a:extLst>
              <a:ext uri="{FF2B5EF4-FFF2-40B4-BE49-F238E27FC236}">
                <a16:creationId xmlns:a16="http://schemas.microsoft.com/office/drawing/2014/main" id="{EC30C407-82AE-48B5-8F15-70D556A58C1F}"/>
              </a:ext>
            </a:extLst>
          </p:cNvPr>
          <p:cNvSpPr/>
          <p:nvPr/>
        </p:nvSpPr>
        <p:spPr>
          <a:xfrm>
            <a:off x="6740814"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22" name="Rectangle 21">
            <a:extLst>
              <a:ext uri="{FF2B5EF4-FFF2-40B4-BE49-F238E27FC236}">
                <a16:creationId xmlns:a16="http://schemas.microsoft.com/office/drawing/2014/main" id="{ED2C9846-31C6-4B06-8395-69E2EE97D890}"/>
              </a:ext>
            </a:extLst>
          </p:cNvPr>
          <p:cNvSpPr/>
          <p:nvPr/>
        </p:nvSpPr>
        <p:spPr>
          <a:xfrm>
            <a:off x="8072073"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23" name="Rectangle 22">
            <a:extLst>
              <a:ext uri="{FF2B5EF4-FFF2-40B4-BE49-F238E27FC236}">
                <a16:creationId xmlns:a16="http://schemas.microsoft.com/office/drawing/2014/main" id="{1F38948E-E854-4F93-A30D-F456BD5CB875}"/>
              </a:ext>
            </a:extLst>
          </p:cNvPr>
          <p:cNvSpPr/>
          <p:nvPr/>
        </p:nvSpPr>
        <p:spPr>
          <a:xfrm>
            <a:off x="9403332"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24" name="Rectangle 23">
            <a:extLst>
              <a:ext uri="{FF2B5EF4-FFF2-40B4-BE49-F238E27FC236}">
                <a16:creationId xmlns:a16="http://schemas.microsoft.com/office/drawing/2014/main" id="{2984EFFA-CB86-4AB4-B566-352B73450E54}"/>
              </a:ext>
            </a:extLst>
          </p:cNvPr>
          <p:cNvSpPr/>
          <p:nvPr/>
        </p:nvSpPr>
        <p:spPr>
          <a:xfrm>
            <a:off x="10734591"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26" name="Rectangle 25">
            <a:extLst>
              <a:ext uri="{FF2B5EF4-FFF2-40B4-BE49-F238E27FC236}">
                <a16:creationId xmlns:a16="http://schemas.microsoft.com/office/drawing/2014/main" id="{F8CD5F08-857E-4B41-91E6-0FF0E834406C}"/>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7" name="Rectangle 26">
            <a:extLst>
              <a:ext uri="{FF2B5EF4-FFF2-40B4-BE49-F238E27FC236}">
                <a16:creationId xmlns:a16="http://schemas.microsoft.com/office/drawing/2014/main" id="{1C403952-A428-4457-8FF8-DD31BB60B5EC}"/>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sp>
        <p:nvSpPr>
          <p:cNvPr id="29" name="Rectangle 28">
            <a:extLst>
              <a:ext uri="{FF2B5EF4-FFF2-40B4-BE49-F238E27FC236}">
                <a16:creationId xmlns:a16="http://schemas.microsoft.com/office/drawing/2014/main" id="{289321F7-71F4-4ACE-BBAB-FAAA30F7C1F0}"/>
              </a:ext>
            </a:extLst>
          </p:cNvPr>
          <p:cNvSpPr/>
          <p:nvPr/>
        </p:nvSpPr>
        <p:spPr>
          <a:xfrm>
            <a:off x="6400800" y="663494"/>
            <a:ext cx="5561812" cy="11251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Reports Detail:</a:t>
            </a:r>
          </a:p>
          <a:p>
            <a:pPr algn="just"/>
            <a:r>
              <a:rPr lang="en-US" sz="1200" dirty="0">
                <a:latin typeface="Cambria" panose="02040503050406030204" pitchFamily="18" charset="0"/>
                <a:ea typeface="Cambria" panose="02040503050406030204" pitchFamily="18" charset="0"/>
              </a:rPr>
              <a:t>One can view the report detail, however you can also add new report.  One can add Error  on any specific report also one can add Feedback of the BU on any specific report</a:t>
            </a:r>
          </a:p>
        </p:txBody>
      </p:sp>
      <p:sp>
        <p:nvSpPr>
          <p:cNvPr id="30" name="Rectangle 29">
            <a:extLst>
              <a:ext uri="{FF2B5EF4-FFF2-40B4-BE49-F238E27FC236}">
                <a16:creationId xmlns:a16="http://schemas.microsoft.com/office/drawing/2014/main" id="{7164D371-652B-49F2-B0B6-AAD40D66E69E}"/>
              </a:ext>
            </a:extLst>
          </p:cNvPr>
          <p:cNvSpPr/>
          <p:nvPr/>
        </p:nvSpPr>
        <p:spPr>
          <a:xfrm>
            <a:off x="110936" y="2851731"/>
            <a:ext cx="5767350" cy="10951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Error Detail:</a:t>
            </a:r>
          </a:p>
          <a:p>
            <a:pPr algn="ctr"/>
            <a:r>
              <a:rPr lang="en-US" sz="1200" dirty="0">
                <a:latin typeface="Cambria" panose="02040503050406030204" pitchFamily="18" charset="0"/>
                <a:ea typeface="Cambria" panose="02040503050406030204" pitchFamily="18" charset="0"/>
              </a:rPr>
              <a:t>One can find all the error detail from this tab</a:t>
            </a:r>
          </a:p>
        </p:txBody>
      </p:sp>
      <p:sp>
        <p:nvSpPr>
          <p:cNvPr id="31" name="Rectangle 30">
            <a:extLst>
              <a:ext uri="{FF2B5EF4-FFF2-40B4-BE49-F238E27FC236}">
                <a16:creationId xmlns:a16="http://schemas.microsoft.com/office/drawing/2014/main" id="{035E74C4-12FC-440A-B78A-7ECBF9AC7F92}"/>
              </a:ext>
            </a:extLst>
          </p:cNvPr>
          <p:cNvSpPr/>
          <p:nvPr/>
        </p:nvSpPr>
        <p:spPr>
          <a:xfrm>
            <a:off x="7021003" y="4013129"/>
            <a:ext cx="4941610" cy="185158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Feedback Detail:</a:t>
            </a:r>
          </a:p>
          <a:p>
            <a:pPr algn="ctr"/>
            <a:r>
              <a:rPr lang="en-US" sz="1200" dirty="0">
                <a:latin typeface="Cambria" panose="02040503050406030204" pitchFamily="18" charset="0"/>
                <a:ea typeface="Cambria" panose="02040503050406030204" pitchFamily="18" charset="0"/>
              </a:rPr>
              <a:t>Once can find all the feedback given by BU on the reports</a:t>
            </a:r>
          </a:p>
        </p:txBody>
      </p:sp>
      <p:pic>
        <p:nvPicPr>
          <p:cNvPr id="5" name="Picture 4">
            <a:extLst>
              <a:ext uri="{FF2B5EF4-FFF2-40B4-BE49-F238E27FC236}">
                <a16:creationId xmlns:a16="http://schemas.microsoft.com/office/drawing/2014/main" id="{BB8875A4-F51A-4165-A28F-81ED0198F19D}"/>
              </a:ext>
            </a:extLst>
          </p:cNvPr>
          <p:cNvPicPr>
            <a:picLocks noChangeAspect="1"/>
          </p:cNvPicPr>
          <p:nvPr/>
        </p:nvPicPr>
        <p:blipFill>
          <a:blip r:embed="rId3"/>
          <a:stretch>
            <a:fillRect/>
          </a:stretch>
        </p:blipFill>
        <p:spPr>
          <a:xfrm>
            <a:off x="5956436" y="1863488"/>
            <a:ext cx="6006176" cy="2083372"/>
          </a:xfrm>
          <a:prstGeom prst="rect">
            <a:avLst/>
          </a:prstGeom>
        </p:spPr>
      </p:pic>
      <p:pic>
        <p:nvPicPr>
          <p:cNvPr id="6" name="Picture 5">
            <a:extLst>
              <a:ext uri="{FF2B5EF4-FFF2-40B4-BE49-F238E27FC236}">
                <a16:creationId xmlns:a16="http://schemas.microsoft.com/office/drawing/2014/main" id="{23EF398E-3B9A-4EC4-9A73-E2EA3C7A4774}"/>
              </a:ext>
            </a:extLst>
          </p:cNvPr>
          <p:cNvPicPr>
            <a:picLocks noChangeAspect="1"/>
          </p:cNvPicPr>
          <p:nvPr/>
        </p:nvPicPr>
        <p:blipFill>
          <a:blip r:embed="rId4"/>
          <a:stretch>
            <a:fillRect/>
          </a:stretch>
        </p:blipFill>
        <p:spPr>
          <a:xfrm>
            <a:off x="110935" y="4013129"/>
            <a:ext cx="6822579" cy="1851587"/>
          </a:xfrm>
          <a:prstGeom prst="rect">
            <a:avLst/>
          </a:prstGeom>
        </p:spPr>
      </p:pic>
    </p:spTree>
    <p:extLst>
      <p:ext uri="{BB962C8B-B14F-4D97-AF65-F5344CB8AC3E}">
        <p14:creationId xmlns:p14="http://schemas.microsoft.com/office/powerpoint/2010/main" val="2021293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1733</TotalTime>
  <Words>1234</Words>
  <Application>Microsoft Office PowerPoint</Application>
  <PresentationFormat>Widescreen</PresentationFormat>
  <Paragraphs>200</Paragraphs>
  <Slides>16</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2" baseType="lpstr">
      <vt:lpstr>Arial</vt:lpstr>
      <vt:lpstr>Calibri</vt:lpstr>
      <vt:lpstr>Calibri Light</vt:lpstr>
      <vt:lpstr>Cambria</vt:lpstr>
      <vt:lpstr>Office Theme</vt:lpstr>
      <vt:lpstr>Worksheet</vt:lpstr>
      <vt:lpstr>MI Tracker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Prabhat Jha</dc:creator>
  <cp:lastModifiedBy>Prabhat Jha</cp:lastModifiedBy>
  <cp:revision>244</cp:revision>
  <dcterms:created xsi:type="dcterms:W3CDTF">2018-10-01T05:17:14Z</dcterms:created>
  <dcterms:modified xsi:type="dcterms:W3CDTF">2018-10-23T07:08:43Z</dcterms:modified>
</cp:coreProperties>
</file>